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831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66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047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151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670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195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8427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933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9446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218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394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402F5-0B04-48E4-B7C5-2B24E5F52A79}" type="datetimeFigureOut">
              <a:rPr lang="da-DK" smtClean="0"/>
              <a:t>23-01-2014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CADCC-8156-4AFC-A6EC-D2B8830E78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525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Tabeller vedr. nyhed om danskernes rygevaner, januar 2014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 smtClean="0"/>
              <a:t>Undersøgelse blandt 5020 personer udført af TNS Gallup for Sundhedsstyrelsen, Kræftens Bekæmpelse, Hjerteforeningen og Danmarks Lungeforening, december 2013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0759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13" y="2647950"/>
            <a:ext cx="5767387" cy="156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240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2" y="1844824"/>
            <a:ext cx="501967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1" y="2959249"/>
            <a:ext cx="5019675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02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1787525"/>
            <a:ext cx="50196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287" y="2882900"/>
            <a:ext cx="501967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3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3" y="2501900"/>
            <a:ext cx="6010275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097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2578100"/>
            <a:ext cx="6467475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636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3" y="2301875"/>
            <a:ext cx="6924675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43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31</Words>
  <Application>Microsoft Office PowerPoint</Application>
  <PresentationFormat>Skærmshow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Kontortema</vt:lpstr>
      <vt:lpstr>Tabeller vedr. nyhed om danskernes rygevaner, januar 2014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National Board of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Tabeller vedr. nyhed om danskernes rygevaner 2013</dc:title>
  <dc:creator>Jørgen Falk</dc:creator>
  <cp:lastModifiedBy>Jørgen Falk</cp:lastModifiedBy>
  <cp:revision>3</cp:revision>
  <dcterms:created xsi:type="dcterms:W3CDTF">2014-01-23T13:15:33Z</dcterms:created>
  <dcterms:modified xsi:type="dcterms:W3CDTF">2014-01-23T13:41:44Z</dcterms:modified>
</cp:coreProperties>
</file>