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  <p:sldMasterId id="2147483748" r:id="rId2"/>
    <p:sldMasterId id="2147483761" r:id="rId3"/>
  </p:sldMasterIdLst>
  <p:notesMasterIdLst>
    <p:notesMasterId r:id="rId16"/>
  </p:notesMasterIdLst>
  <p:handoutMasterIdLst>
    <p:handoutMasterId r:id="rId17"/>
  </p:handoutMasterIdLst>
  <p:sldIdLst>
    <p:sldId id="259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70" r:id="rId12"/>
    <p:sldId id="269" r:id="rId13"/>
    <p:sldId id="271" r:id="rId14"/>
    <p:sldId id="272" r:id="rId15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Raleway" panose="020B0503030101060003" pitchFamily="34" charset="77"/>
      <p:regular r:id="rId24"/>
      <p:bold r:id="rId25"/>
      <p:italic r:id="rId26"/>
      <p:boldItalic r:id="rId27"/>
    </p:embeddedFont>
    <p:embeddedFont>
      <p:font typeface="Raleway ExtraBold" panose="020B0503030101060003" pitchFamily="34" charset="77"/>
      <p:bold r:id="rId28"/>
      <p:italic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C8D"/>
    <a:srgbClr val="001F34"/>
    <a:srgbClr val="BEE3FF"/>
    <a:srgbClr val="E6E6E6"/>
    <a:srgbClr val="003356"/>
    <a:srgbClr val="441B3C"/>
    <a:srgbClr val="003F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69" autoAdjust="0"/>
    <p:restoredTop sz="88571" autoAdjust="0"/>
  </p:normalViewPr>
  <p:slideViewPr>
    <p:cSldViewPr snapToGrid="0" showGuides="1">
      <p:cViewPr varScale="1">
        <p:scale>
          <a:sx n="113" d="100"/>
          <a:sy n="113" d="100"/>
        </p:scale>
        <p:origin x="128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389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4.fntdata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7.fntdata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7.xml"/><Relationship Id="rId19" Type="http://schemas.openxmlformats.org/officeDocument/2006/relationships/font" Target="fonts/font2.fntdata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382C0-1D05-4229-918E-CDD7B7E48B4A}" type="slidenum">
              <a:rPr lang="en-GB" smtClean="0"/>
              <a:t>‹nr.›</a:t>
            </a:fld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6AEEE-E778-402E-8B8F-9A98AED26EB8}" type="datetimeFigureOut">
              <a:rPr lang="en-GB" smtClean="0"/>
              <a:t>28/07/2019</a:t>
            </a:fld>
            <a:endParaRPr lang="en-GB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1386E511-D742-4EFE-90B5-C9FC42762E0F}" type="datetimeFigureOut">
              <a:rPr lang="en-GB" smtClean="0"/>
              <a:pPr/>
              <a:t>28/07/2019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A16CFAD1-D197-4A88-B173-A6412E995EE5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endParaRPr lang="en-GB"/>
          </a:p>
        </p:txBody>
      </p:sp>
      <p:sp>
        <p:nvSpPr>
          <p:cNvPr id="12" name="Slide Image Placeholder 1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13" name="Header Placeholder 1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5603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81127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329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0882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0328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60911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07925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8410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91449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16602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466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>
            <a:extLst>
              <a:ext uri="{FF2B5EF4-FFF2-40B4-BE49-F238E27FC236}">
                <a16:creationId xmlns:a16="http://schemas.microsoft.com/office/drawing/2014/main" id="{7014AFF4-321B-47D7-A0CD-0CFE22C65E31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2000" y="1122362"/>
            <a:ext cx="6940800" cy="3621600"/>
          </a:xfrm>
        </p:spPr>
        <p:txBody>
          <a:bodyPr anchor="b"/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 skrives her i flere linjer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431999" y="5883332"/>
            <a:ext cx="4021200" cy="180000"/>
          </a:xfrm>
        </p:spPr>
        <p:txBody>
          <a:bodyPr/>
          <a:lstStyle>
            <a:lvl1pPr>
              <a:defRPr lang="en-GB" sz="1500" dirty="0">
                <a:solidFill>
                  <a:schemeClr val="bg1"/>
                </a:solidFill>
              </a:defRPr>
            </a:lvl1pPr>
          </a:lstStyle>
          <a:p>
            <a:fld id="{F2CF9434-4206-4AC2-A91A-1DCD05F48644}" type="datetime2">
              <a:rPr lang="da-DK" smtClean="0"/>
              <a:t>28. juli 2019</a:t>
            </a:fld>
            <a:endParaRPr lang="da-DK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A40752A6-1750-4291-B91A-BCBA280283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998" y="6090239"/>
            <a:ext cx="4021200" cy="25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216000" indent="0">
              <a:buNone/>
              <a:defRPr/>
            </a:lvl2pPr>
          </a:lstStyle>
          <a:p>
            <a:pPr lvl="0"/>
            <a:r>
              <a:rPr lang="da-DK" dirty="0"/>
              <a:t>Indsæt navn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F757160F-1609-4C06-9280-500899BD0DF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6343649"/>
            <a:ext cx="4021200" cy="25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216000" indent="0">
              <a:buNone/>
              <a:defRPr/>
            </a:lvl2pPr>
          </a:lstStyle>
          <a:p>
            <a:pPr lvl="0"/>
            <a:r>
              <a:rPr lang="da-DK" dirty="0"/>
              <a:t>Indsæt titel</a:t>
            </a:r>
          </a:p>
        </p:txBody>
      </p:sp>
      <p:pic>
        <p:nvPicPr>
          <p:cNvPr id="11" name="Logo">
            <a:extLst>
              <a:ext uri="{FF2B5EF4-FFF2-40B4-BE49-F238E27FC236}">
                <a16:creationId xmlns:a16="http://schemas.microsoft.com/office/drawing/2014/main" id="{097836F4-DF01-4985-A4C0-2A0AF3CD00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1" y="336145"/>
            <a:ext cx="1800659" cy="421958"/>
          </a:xfrm>
          <a:prstGeom prst="rect">
            <a:avLst/>
          </a:prstGeom>
        </p:spPr>
      </p:pic>
      <p:sp>
        <p:nvSpPr>
          <p:cNvPr id="26" name="Ikoner">
            <a:extLst>
              <a:ext uri="{FF2B5EF4-FFF2-40B4-BE49-F238E27FC236}">
                <a16:creationId xmlns:a16="http://schemas.microsoft.com/office/drawing/2014/main" id="{807501B8-6288-4B48-97AA-8207383A42BF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32000" y="5032800"/>
            <a:ext cx="1346400" cy="338400"/>
          </a:xfrm>
          <a:custGeom>
            <a:avLst/>
            <a:gdLst>
              <a:gd name="T0" fmla="*/ 1157 w 1157"/>
              <a:gd name="T1" fmla="*/ 144 h 288"/>
              <a:gd name="T2" fmla="*/ 1013 w 1157"/>
              <a:gd name="T3" fmla="*/ 288 h 288"/>
              <a:gd name="T4" fmla="*/ 869 w 1157"/>
              <a:gd name="T5" fmla="*/ 144 h 288"/>
              <a:gd name="T6" fmla="*/ 1013 w 1157"/>
              <a:gd name="T7" fmla="*/ 0 h 288"/>
              <a:gd name="T8" fmla="*/ 1157 w 1157"/>
              <a:gd name="T9" fmla="*/ 144 h 288"/>
              <a:gd name="T10" fmla="*/ 643 w 1157"/>
              <a:gd name="T11" fmla="*/ 5 h 288"/>
              <a:gd name="T12" fmla="*/ 569 w 1157"/>
              <a:gd name="T13" fmla="*/ 5 h 288"/>
              <a:gd name="T14" fmla="*/ 569 w 1157"/>
              <a:gd name="T15" fmla="*/ 107 h 288"/>
              <a:gd name="T16" fmla="*/ 467 w 1157"/>
              <a:gd name="T17" fmla="*/ 107 h 288"/>
              <a:gd name="T18" fmla="*/ 467 w 1157"/>
              <a:gd name="T19" fmla="*/ 181 h 288"/>
              <a:gd name="T20" fmla="*/ 569 w 1157"/>
              <a:gd name="T21" fmla="*/ 181 h 288"/>
              <a:gd name="T22" fmla="*/ 569 w 1157"/>
              <a:gd name="T23" fmla="*/ 283 h 288"/>
              <a:gd name="T24" fmla="*/ 643 w 1157"/>
              <a:gd name="T25" fmla="*/ 283 h 288"/>
              <a:gd name="T26" fmla="*/ 643 w 1157"/>
              <a:gd name="T27" fmla="*/ 181 h 288"/>
              <a:gd name="T28" fmla="*/ 745 w 1157"/>
              <a:gd name="T29" fmla="*/ 181 h 288"/>
              <a:gd name="T30" fmla="*/ 745 w 1157"/>
              <a:gd name="T31" fmla="*/ 107 h 288"/>
              <a:gd name="T32" fmla="*/ 643 w 1157"/>
              <a:gd name="T33" fmla="*/ 107 h 288"/>
              <a:gd name="T34" fmla="*/ 643 w 1157"/>
              <a:gd name="T35" fmla="*/ 5 h 288"/>
              <a:gd name="T36" fmla="*/ 255 w 1157"/>
              <a:gd name="T37" fmla="*/ 0 h 288"/>
              <a:gd name="T38" fmla="*/ 174 w 1157"/>
              <a:gd name="T39" fmla="*/ 53 h 288"/>
              <a:gd name="T40" fmla="*/ 93 w 1157"/>
              <a:gd name="T41" fmla="*/ 0 h 288"/>
              <a:gd name="T42" fmla="*/ 0 w 1157"/>
              <a:gd name="T43" fmla="*/ 91 h 288"/>
              <a:gd name="T44" fmla="*/ 174 w 1157"/>
              <a:gd name="T45" fmla="*/ 288 h 288"/>
              <a:gd name="T46" fmla="*/ 347 w 1157"/>
              <a:gd name="T47" fmla="*/ 91 h 288"/>
              <a:gd name="T48" fmla="*/ 255 w 1157"/>
              <a:gd name="T49" fmla="*/ 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57" h="288">
                <a:moveTo>
                  <a:pt x="1157" y="144"/>
                </a:moveTo>
                <a:cubicBezTo>
                  <a:pt x="1157" y="223"/>
                  <a:pt x="1092" y="288"/>
                  <a:pt x="1013" y="288"/>
                </a:cubicBezTo>
                <a:cubicBezTo>
                  <a:pt x="933" y="288"/>
                  <a:pt x="869" y="223"/>
                  <a:pt x="869" y="144"/>
                </a:cubicBezTo>
                <a:cubicBezTo>
                  <a:pt x="869" y="65"/>
                  <a:pt x="933" y="0"/>
                  <a:pt x="1013" y="0"/>
                </a:cubicBezTo>
                <a:cubicBezTo>
                  <a:pt x="1092" y="0"/>
                  <a:pt x="1157" y="65"/>
                  <a:pt x="1157" y="144"/>
                </a:cubicBezTo>
                <a:close/>
                <a:moveTo>
                  <a:pt x="643" y="5"/>
                </a:moveTo>
                <a:cubicBezTo>
                  <a:pt x="569" y="5"/>
                  <a:pt x="569" y="5"/>
                  <a:pt x="569" y="5"/>
                </a:cubicBezTo>
                <a:cubicBezTo>
                  <a:pt x="569" y="107"/>
                  <a:pt x="569" y="107"/>
                  <a:pt x="569" y="107"/>
                </a:cubicBezTo>
                <a:cubicBezTo>
                  <a:pt x="467" y="107"/>
                  <a:pt x="467" y="107"/>
                  <a:pt x="467" y="107"/>
                </a:cubicBezTo>
                <a:cubicBezTo>
                  <a:pt x="467" y="181"/>
                  <a:pt x="467" y="181"/>
                  <a:pt x="467" y="181"/>
                </a:cubicBezTo>
                <a:cubicBezTo>
                  <a:pt x="569" y="181"/>
                  <a:pt x="569" y="181"/>
                  <a:pt x="569" y="181"/>
                </a:cubicBezTo>
                <a:cubicBezTo>
                  <a:pt x="569" y="283"/>
                  <a:pt x="569" y="283"/>
                  <a:pt x="569" y="283"/>
                </a:cubicBezTo>
                <a:cubicBezTo>
                  <a:pt x="643" y="283"/>
                  <a:pt x="643" y="283"/>
                  <a:pt x="643" y="283"/>
                </a:cubicBezTo>
                <a:cubicBezTo>
                  <a:pt x="643" y="181"/>
                  <a:pt x="643" y="181"/>
                  <a:pt x="643" y="181"/>
                </a:cubicBezTo>
                <a:cubicBezTo>
                  <a:pt x="745" y="181"/>
                  <a:pt x="745" y="181"/>
                  <a:pt x="745" y="181"/>
                </a:cubicBezTo>
                <a:cubicBezTo>
                  <a:pt x="745" y="107"/>
                  <a:pt x="745" y="107"/>
                  <a:pt x="745" y="107"/>
                </a:cubicBezTo>
                <a:cubicBezTo>
                  <a:pt x="643" y="107"/>
                  <a:pt x="643" y="107"/>
                  <a:pt x="643" y="107"/>
                </a:cubicBezTo>
                <a:lnTo>
                  <a:pt x="643" y="5"/>
                </a:lnTo>
                <a:close/>
                <a:moveTo>
                  <a:pt x="255" y="0"/>
                </a:moveTo>
                <a:cubicBezTo>
                  <a:pt x="196" y="0"/>
                  <a:pt x="174" y="53"/>
                  <a:pt x="174" y="53"/>
                </a:cubicBezTo>
                <a:cubicBezTo>
                  <a:pt x="174" y="53"/>
                  <a:pt x="151" y="0"/>
                  <a:pt x="93" y="0"/>
                </a:cubicBezTo>
                <a:cubicBezTo>
                  <a:pt x="27" y="0"/>
                  <a:pt x="0" y="57"/>
                  <a:pt x="0" y="91"/>
                </a:cubicBezTo>
                <a:cubicBezTo>
                  <a:pt x="0" y="159"/>
                  <a:pt x="80" y="244"/>
                  <a:pt x="174" y="288"/>
                </a:cubicBezTo>
                <a:cubicBezTo>
                  <a:pt x="267" y="244"/>
                  <a:pt x="347" y="159"/>
                  <a:pt x="347" y="91"/>
                </a:cubicBezTo>
                <a:cubicBezTo>
                  <a:pt x="347" y="57"/>
                  <a:pt x="320" y="0"/>
                  <a:pt x="2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22425142"/>
      </p:ext>
    </p:extLst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632970"/>
            <a:ext cx="11328000" cy="93489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Overskrift skrives her i en eller to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1799" y="1900238"/>
            <a:ext cx="5484199" cy="4197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og indsæt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75999" y="1900238"/>
            <a:ext cx="5484201" cy="4197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og indsæt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2" name="Pladsholder til slidenummer 11">
            <a:extLst>
              <a:ext uri="{FF2B5EF4-FFF2-40B4-BE49-F238E27FC236}">
                <a16:creationId xmlns:a16="http://schemas.microsoft.com/office/drawing/2014/main" id="{99C76138-CD40-4E65-845F-F511C78E0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dirty="0"/>
              <a:t>Side </a:t>
            </a:r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0" name="Pladsholder til dato 9" hidden="1">
            <a:extLst>
              <a:ext uri="{FF2B5EF4-FFF2-40B4-BE49-F238E27FC236}">
                <a16:creationId xmlns:a16="http://schemas.microsoft.com/office/drawing/2014/main" id="{F3B39126-D198-41DB-88AB-6C4F54386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1" name="Pladsholder til sidefod 10" hidden="1">
            <a:extLst>
              <a:ext uri="{FF2B5EF4-FFF2-40B4-BE49-F238E27FC236}">
                <a16:creationId xmlns:a16="http://schemas.microsoft.com/office/drawing/2014/main" id="{3F8442AA-4FE0-47EA-8B79-6D112F429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33517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objekt til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A6B7885-DDAE-450C-B00C-E86812F046A2}"/>
              </a:ext>
            </a:extLst>
          </p:cNvPr>
          <p:cNvSpPr/>
          <p:nvPr userDrawn="1"/>
        </p:nvSpPr>
        <p:spPr>
          <a:xfrm>
            <a:off x="6275998" y="0"/>
            <a:ext cx="6094800" cy="6858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632970"/>
            <a:ext cx="5299200" cy="934890"/>
          </a:xfrm>
        </p:spPr>
        <p:txBody>
          <a:bodyPr/>
          <a:lstStyle>
            <a:lvl1pPr>
              <a:defRPr sz="3000">
                <a:solidFill>
                  <a:srgbClr val="001F34"/>
                </a:solidFill>
              </a:defRPr>
            </a:lvl1pPr>
          </a:lstStyle>
          <a:p>
            <a:r>
              <a:rPr lang="da-DK" dirty="0"/>
              <a:t>Overskrift skrives her i en eller to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1799" y="1900238"/>
            <a:ext cx="5299200" cy="4197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og indsæt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5347FED5-0CD2-4FA7-BE6E-68D8065A4EC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275998" y="0"/>
            <a:ext cx="6094800" cy="6858000"/>
          </a:xfrm>
        </p:spPr>
        <p:txBody>
          <a:bodyPr tIns="612000" anchor="ctr" anchorCtr="0"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13" name="Pladsholder til slidenummer 12">
            <a:extLst>
              <a:ext uri="{FF2B5EF4-FFF2-40B4-BE49-F238E27FC236}">
                <a16:creationId xmlns:a16="http://schemas.microsoft.com/office/drawing/2014/main" id="{A51774A5-FED9-4538-B2CB-565EACF9A76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005C8D"/>
                </a:solidFill>
              </a:defRPr>
            </a:lvl1pPr>
          </a:lstStyle>
          <a:p>
            <a:r>
              <a:rPr lang="da-DK" dirty="0"/>
              <a:t>Side </a:t>
            </a:r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Pladsholder til dato 10" hidden="1">
            <a:extLst>
              <a:ext uri="{FF2B5EF4-FFF2-40B4-BE49-F238E27FC236}">
                <a16:creationId xmlns:a16="http://schemas.microsoft.com/office/drawing/2014/main" id="{111A1756-A0E7-4C52-9A32-CA3EB8559D0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2" name="Pladsholder til sidefod 11" hidden="1">
            <a:extLst>
              <a:ext uri="{FF2B5EF4-FFF2-40B4-BE49-F238E27FC236}">
                <a16:creationId xmlns:a16="http://schemas.microsoft.com/office/drawing/2014/main" id="{9B0D835E-06D6-410D-B17D-472F6616F43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0" name="Text Placeholder Ikoner">
            <a:extLst>
              <a:ext uri="{FF2B5EF4-FFF2-40B4-BE49-F238E27FC236}">
                <a16:creationId xmlns:a16="http://schemas.microsoft.com/office/drawing/2014/main" id="{F3423F88-ABA9-453B-96CA-8105B868702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360400" y="6433592"/>
            <a:ext cx="399600" cy="100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US" dirty="0"/>
              <a:t>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42512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BBC2D8-24EF-C64D-9FE5-2EBB98DCB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CB293212-55E0-0440-BFBF-07EC5EF0B2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Side </a:t>
            </a:r>
            <a:fld id="{24C8C45C-947F-4981-8B3F-4F32E973C90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53666B6-FC14-4A45-AD96-9C6923C7A21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8DECF63-67CC-7E44-B304-9731FA3F48F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4567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dholdsobjekter på bag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A6B7885-DDAE-450C-B00C-E86812F046A2}"/>
              </a:ext>
            </a:extLst>
          </p:cNvPr>
          <p:cNvSpPr/>
          <p:nvPr userDrawn="1"/>
        </p:nvSpPr>
        <p:spPr>
          <a:xfrm>
            <a:off x="6097200" y="0"/>
            <a:ext cx="6094800" cy="6858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632970"/>
            <a:ext cx="5299200" cy="93489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Overskrift skrives her i en eller to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1799" y="1900238"/>
            <a:ext cx="5299200" cy="4197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og indsæt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71200" y="182880"/>
            <a:ext cx="5745600" cy="59267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og indsæt tabel eller graf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Ikoner">
            <a:extLst>
              <a:ext uri="{FF2B5EF4-FFF2-40B4-BE49-F238E27FC236}">
                <a16:creationId xmlns:a16="http://schemas.microsoft.com/office/drawing/2014/main" id="{6EA125FF-4EB2-4137-A13A-E01C5CAD6766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360253" y="6433592"/>
            <a:ext cx="399747" cy="100408"/>
          </a:xfrm>
          <a:custGeom>
            <a:avLst/>
            <a:gdLst>
              <a:gd name="T0" fmla="*/ 1157 w 1157"/>
              <a:gd name="T1" fmla="*/ 144 h 288"/>
              <a:gd name="T2" fmla="*/ 1013 w 1157"/>
              <a:gd name="T3" fmla="*/ 288 h 288"/>
              <a:gd name="T4" fmla="*/ 869 w 1157"/>
              <a:gd name="T5" fmla="*/ 144 h 288"/>
              <a:gd name="T6" fmla="*/ 1013 w 1157"/>
              <a:gd name="T7" fmla="*/ 0 h 288"/>
              <a:gd name="T8" fmla="*/ 1157 w 1157"/>
              <a:gd name="T9" fmla="*/ 144 h 288"/>
              <a:gd name="T10" fmla="*/ 643 w 1157"/>
              <a:gd name="T11" fmla="*/ 5 h 288"/>
              <a:gd name="T12" fmla="*/ 569 w 1157"/>
              <a:gd name="T13" fmla="*/ 5 h 288"/>
              <a:gd name="T14" fmla="*/ 569 w 1157"/>
              <a:gd name="T15" fmla="*/ 107 h 288"/>
              <a:gd name="T16" fmla="*/ 467 w 1157"/>
              <a:gd name="T17" fmla="*/ 107 h 288"/>
              <a:gd name="T18" fmla="*/ 467 w 1157"/>
              <a:gd name="T19" fmla="*/ 181 h 288"/>
              <a:gd name="T20" fmla="*/ 569 w 1157"/>
              <a:gd name="T21" fmla="*/ 181 h 288"/>
              <a:gd name="T22" fmla="*/ 569 w 1157"/>
              <a:gd name="T23" fmla="*/ 283 h 288"/>
              <a:gd name="T24" fmla="*/ 643 w 1157"/>
              <a:gd name="T25" fmla="*/ 283 h 288"/>
              <a:gd name="T26" fmla="*/ 643 w 1157"/>
              <a:gd name="T27" fmla="*/ 181 h 288"/>
              <a:gd name="T28" fmla="*/ 745 w 1157"/>
              <a:gd name="T29" fmla="*/ 181 h 288"/>
              <a:gd name="T30" fmla="*/ 745 w 1157"/>
              <a:gd name="T31" fmla="*/ 107 h 288"/>
              <a:gd name="T32" fmla="*/ 643 w 1157"/>
              <a:gd name="T33" fmla="*/ 107 h 288"/>
              <a:gd name="T34" fmla="*/ 643 w 1157"/>
              <a:gd name="T35" fmla="*/ 5 h 288"/>
              <a:gd name="T36" fmla="*/ 255 w 1157"/>
              <a:gd name="T37" fmla="*/ 0 h 288"/>
              <a:gd name="T38" fmla="*/ 174 w 1157"/>
              <a:gd name="T39" fmla="*/ 53 h 288"/>
              <a:gd name="T40" fmla="*/ 93 w 1157"/>
              <a:gd name="T41" fmla="*/ 0 h 288"/>
              <a:gd name="T42" fmla="*/ 0 w 1157"/>
              <a:gd name="T43" fmla="*/ 91 h 288"/>
              <a:gd name="T44" fmla="*/ 174 w 1157"/>
              <a:gd name="T45" fmla="*/ 288 h 288"/>
              <a:gd name="T46" fmla="*/ 347 w 1157"/>
              <a:gd name="T47" fmla="*/ 91 h 288"/>
              <a:gd name="T48" fmla="*/ 255 w 1157"/>
              <a:gd name="T49" fmla="*/ 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57" h="288">
                <a:moveTo>
                  <a:pt x="1157" y="144"/>
                </a:moveTo>
                <a:cubicBezTo>
                  <a:pt x="1157" y="223"/>
                  <a:pt x="1092" y="288"/>
                  <a:pt x="1013" y="288"/>
                </a:cubicBezTo>
                <a:cubicBezTo>
                  <a:pt x="933" y="288"/>
                  <a:pt x="869" y="223"/>
                  <a:pt x="869" y="144"/>
                </a:cubicBezTo>
                <a:cubicBezTo>
                  <a:pt x="869" y="65"/>
                  <a:pt x="933" y="0"/>
                  <a:pt x="1013" y="0"/>
                </a:cubicBezTo>
                <a:cubicBezTo>
                  <a:pt x="1092" y="0"/>
                  <a:pt x="1157" y="65"/>
                  <a:pt x="1157" y="144"/>
                </a:cubicBezTo>
                <a:close/>
                <a:moveTo>
                  <a:pt x="643" y="5"/>
                </a:moveTo>
                <a:cubicBezTo>
                  <a:pt x="569" y="5"/>
                  <a:pt x="569" y="5"/>
                  <a:pt x="569" y="5"/>
                </a:cubicBezTo>
                <a:cubicBezTo>
                  <a:pt x="569" y="107"/>
                  <a:pt x="569" y="107"/>
                  <a:pt x="569" y="107"/>
                </a:cubicBezTo>
                <a:cubicBezTo>
                  <a:pt x="467" y="107"/>
                  <a:pt x="467" y="107"/>
                  <a:pt x="467" y="107"/>
                </a:cubicBezTo>
                <a:cubicBezTo>
                  <a:pt x="467" y="181"/>
                  <a:pt x="467" y="181"/>
                  <a:pt x="467" y="181"/>
                </a:cubicBezTo>
                <a:cubicBezTo>
                  <a:pt x="569" y="181"/>
                  <a:pt x="569" y="181"/>
                  <a:pt x="569" y="181"/>
                </a:cubicBezTo>
                <a:cubicBezTo>
                  <a:pt x="569" y="283"/>
                  <a:pt x="569" y="283"/>
                  <a:pt x="569" y="283"/>
                </a:cubicBezTo>
                <a:cubicBezTo>
                  <a:pt x="643" y="283"/>
                  <a:pt x="643" y="283"/>
                  <a:pt x="643" y="283"/>
                </a:cubicBezTo>
                <a:cubicBezTo>
                  <a:pt x="643" y="181"/>
                  <a:pt x="643" y="181"/>
                  <a:pt x="643" y="181"/>
                </a:cubicBezTo>
                <a:cubicBezTo>
                  <a:pt x="745" y="181"/>
                  <a:pt x="745" y="181"/>
                  <a:pt x="745" y="181"/>
                </a:cubicBezTo>
                <a:cubicBezTo>
                  <a:pt x="745" y="107"/>
                  <a:pt x="745" y="107"/>
                  <a:pt x="745" y="107"/>
                </a:cubicBezTo>
                <a:cubicBezTo>
                  <a:pt x="643" y="107"/>
                  <a:pt x="643" y="107"/>
                  <a:pt x="643" y="107"/>
                </a:cubicBezTo>
                <a:lnTo>
                  <a:pt x="643" y="5"/>
                </a:lnTo>
                <a:close/>
                <a:moveTo>
                  <a:pt x="255" y="0"/>
                </a:moveTo>
                <a:cubicBezTo>
                  <a:pt x="196" y="0"/>
                  <a:pt x="174" y="53"/>
                  <a:pt x="174" y="53"/>
                </a:cubicBezTo>
                <a:cubicBezTo>
                  <a:pt x="174" y="53"/>
                  <a:pt x="151" y="0"/>
                  <a:pt x="93" y="0"/>
                </a:cubicBezTo>
                <a:cubicBezTo>
                  <a:pt x="27" y="0"/>
                  <a:pt x="0" y="57"/>
                  <a:pt x="0" y="91"/>
                </a:cubicBezTo>
                <a:cubicBezTo>
                  <a:pt x="0" y="159"/>
                  <a:pt x="80" y="244"/>
                  <a:pt x="174" y="288"/>
                </a:cubicBezTo>
                <a:cubicBezTo>
                  <a:pt x="267" y="244"/>
                  <a:pt x="347" y="159"/>
                  <a:pt x="347" y="91"/>
                </a:cubicBezTo>
                <a:cubicBezTo>
                  <a:pt x="347" y="57"/>
                  <a:pt x="320" y="0"/>
                  <a:pt x="2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 dirty="0"/>
          </a:p>
        </p:txBody>
      </p:sp>
      <p:sp>
        <p:nvSpPr>
          <p:cNvPr id="13" name="Pladsholder til slidenummer 12">
            <a:extLst>
              <a:ext uri="{FF2B5EF4-FFF2-40B4-BE49-F238E27FC236}">
                <a16:creationId xmlns:a16="http://schemas.microsoft.com/office/drawing/2014/main" id="{C93FE44B-8E32-4C27-94AF-F71D14C85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dirty="0"/>
              <a:t>Side </a:t>
            </a:r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Pladsholder til dato 10" hidden="1">
            <a:extLst>
              <a:ext uri="{FF2B5EF4-FFF2-40B4-BE49-F238E27FC236}">
                <a16:creationId xmlns:a16="http://schemas.microsoft.com/office/drawing/2014/main" id="{8797082D-BCBF-4A53-BC27-DAFA0D88F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2" name="Pladsholder til sidefod 11" hidden="1">
            <a:extLst>
              <a:ext uri="{FF2B5EF4-FFF2-40B4-BE49-F238E27FC236}">
                <a16:creationId xmlns:a16="http://schemas.microsoft.com/office/drawing/2014/main" id="{4D9FF13F-592A-4460-ACB8-9F49BEF11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748698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dholdsobjekter på baggru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6BC38EB6-9EC0-43F9-9816-E002D7CCA3D8}"/>
              </a:ext>
            </a:extLst>
          </p:cNvPr>
          <p:cNvSpPr/>
          <p:nvPr userDrawn="1"/>
        </p:nvSpPr>
        <p:spPr>
          <a:xfrm>
            <a:off x="1" y="0"/>
            <a:ext cx="60948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5A6B7885-DDAE-450C-B00C-E86812F046A2}"/>
              </a:ext>
            </a:extLst>
          </p:cNvPr>
          <p:cNvSpPr/>
          <p:nvPr userDrawn="1"/>
        </p:nvSpPr>
        <p:spPr>
          <a:xfrm>
            <a:off x="6094801" y="0"/>
            <a:ext cx="6097200" cy="6858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632970"/>
            <a:ext cx="5297448" cy="9348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 skrives her i en eller to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71200" y="182880"/>
            <a:ext cx="5745507" cy="59267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a-DK" noProof="0" dirty="0"/>
              <a:t>Klik og indsæt tabel eller graf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32000" y="1900800"/>
            <a:ext cx="5297448" cy="41979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noProof="0" dirty="0"/>
              <a:t>Klik og indsæt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9" name="Ikoner">
            <a:extLst>
              <a:ext uri="{FF2B5EF4-FFF2-40B4-BE49-F238E27FC236}">
                <a16:creationId xmlns:a16="http://schemas.microsoft.com/office/drawing/2014/main" id="{6EA125FF-4EB2-4137-A13A-E01C5CAD6766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360253" y="6433592"/>
            <a:ext cx="399747" cy="100408"/>
          </a:xfrm>
          <a:custGeom>
            <a:avLst/>
            <a:gdLst>
              <a:gd name="T0" fmla="*/ 1157 w 1157"/>
              <a:gd name="T1" fmla="*/ 144 h 288"/>
              <a:gd name="T2" fmla="*/ 1013 w 1157"/>
              <a:gd name="T3" fmla="*/ 288 h 288"/>
              <a:gd name="T4" fmla="*/ 869 w 1157"/>
              <a:gd name="T5" fmla="*/ 144 h 288"/>
              <a:gd name="T6" fmla="*/ 1013 w 1157"/>
              <a:gd name="T7" fmla="*/ 0 h 288"/>
              <a:gd name="T8" fmla="*/ 1157 w 1157"/>
              <a:gd name="T9" fmla="*/ 144 h 288"/>
              <a:gd name="T10" fmla="*/ 643 w 1157"/>
              <a:gd name="T11" fmla="*/ 5 h 288"/>
              <a:gd name="T12" fmla="*/ 569 w 1157"/>
              <a:gd name="T13" fmla="*/ 5 h 288"/>
              <a:gd name="T14" fmla="*/ 569 w 1157"/>
              <a:gd name="T15" fmla="*/ 107 h 288"/>
              <a:gd name="T16" fmla="*/ 467 w 1157"/>
              <a:gd name="T17" fmla="*/ 107 h 288"/>
              <a:gd name="T18" fmla="*/ 467 w 1157"/>
              <a:gd name="T19" fmla="*/ 181 h 288"/>
              <a:gd name="T20" fmla="*/ 569 w 1157"/>
              <a:gd name="T21" fmla="*/ 181 h 288"/>
              <a:gd name="T22" fmla="*/ 569 w 1157"/>
              <a:gd name="T23" fmla="*/ 283 h 288"/>
              <a:gd name="T24" fmla="*/ 643 w 1157"/>
              <a:gd name="T25" fmla="*/ 283 h 288"/>
              <a:gd name="T26" fmla="*/ 643 w 1157"/>
              <a:gd name="T27" fmla="*/ 181 h 288"/>
              <a:gd name="T28" fmla="*/ 745 w 1157"/>
              <a:gd name="T29" fmla="*/ 181 h 288"/>
              <a:gd name="T30" fmla="*/ 745 w 1157"/>
              <a:gd name="T31" fmla="*/ 107 h 288"/>
              <a:gd name="T32" fmla="*/ 643 w 1157"/>
              <a:gd name="T33" fmla="*/ 107 h 288"/>
              <a:gd name="T34" fmla="*/ 643 w 1157"/>
              <a:gd name="T35" fmla="*/ 5 h 288"/>
              <a:gd name="T36" fmla="*/ 255 w 1157"/>
              <a:gd name="T37" fmla="*/ 0 h 288"/>
              <a:gd name="T38" fmla="*/ 174 w 1157"/>
              <a:gd name="T39" fmla="*/ 53 h 288"/>
              <a:gd name="T40" fmla="*/ 93 w 1157"/>
              <a:gd name="T41" fmla="*/ 0 h 288"/>
              <a:gd name="T42" fmla="*/ 0 w 1157"/>
              <a:gd name="T43" fmla="*/ 91 h 288"/>
              <a:gd name="T44" fmla="*/ 174 w 1157"/>
              <a:gd name="T45" fmla="*/ 288 h 288"/>
              <a:gd name="T46" fmla="*/ 347 w 1157"/>
              <a:gd name="T47" fmla="*/ 91 h 288"/>
              <a:gd name="T48" fmla="*/ 255 w 1157"/>
              <a:gd name="T49" fmla="*/ 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57" h="288">
                <a:moveTo>
                  <a:pt x="1157" y="144"/>
                </a:moveTo>
                <a:cubicBezTo>
                  <a:pt x="1157" y="223"/>
                  <a:pt x="1092" y="288"/>
                  <a:pt x="1013" y="288"/>
                </a:cubicBezTo>
                <a:cubicBezTo>
                  <a:pt x="933" y="288"/>
                  <a:pt x="869" y="223"/>
                  <a:pt x="869" y="144"/>
                </a:cubicBezTo>
                <a:cubicBezTo>
                  <a:pt x="869" y="65"/>
                  <a:pt x="933" y="0"/>
                  <a:pt x="1013" y="0"/>
                </a:cubicBezTo>
                <a:cubicBezTo>
                  <a:pt x="1092" y="0"/>
                  <a:pt x="1157" y="65"/>
                  <a:pt x="1157" y="144"/>
                </a:cubicBezTo>
                <a:close/>
                <a:moveTo>
                  <a:pt x="643" y="5"/>
                </a:moveTo>
                <a:cubicBezTo>
                  <a:pt x="569" y="5"/>
                  <a:pt x="569" y="5"/>
                  <a:pt x="569" y="5"/>
                </a:cubicBezTo>
                <a:cubicBezTo>
                  <a:pt x="569" y="107"/>
                  <a:pt x="569" y="107"/>
                  <a:pt x="569" y="107"/>
                </a:cubicBezTo>
                <a:cubicBezTo>
                  <a:pt x="467" y="107"/>
                  <a:pt x="467" y="107"/>
                  <a:pt x="467" y="107"/>
                </a:cubicBezTo>
                <a:cubicBezTo>
                  <a:pt x="467" y="181"/>
                  <a:pt x="467" y="181"/>
                  <a:pt x="467" y="181"/>
                </a:cubicBezTo>
                <a:cubicBezTo>
                  <a:pt x="569" y="181"/>
                  <a:pt x="569" y="181"/>
                  <a:pt x="569" y="181"/>
                </a:cubicBezTo>
                <a:cubicBezTo>
                  <a:pt x="569" y="283"/>
                  <a:pt x="569" y="283"/>
                  <a:pt x="569" y="283"/>
                </a:cubicBezTo>
                <a:cubicBezTo>
                  <a:pt x="643" y="283"/>
                  <a:pt x="643" y="283"/>
                  <a:pt x="643" y="283"/>
                </a:cubicBezTo>
                <a:cubicBezTo>
                  <a:pt x="643" y="181"/>
                  <a:pt x="643" y="181"/>
                  <a:pt x="643" y="181"/>
                </a:cubicBezTo>
                <a:cubicBezTo>
                  <a:pt x="745" y="181"/>
                  <a:pt x="745" y="181"/>
                  <a:pt x="745" y="181"/>
                </a:cubicBezTo>
                <a:cubicBezTo>
                  <a:pt x="745" y="107"/>
                  <a:pt x="745" y="107"/>
                  <a:pt x="745" y="107"/>
                </a:cubicBezTo>
                <a:cubicBezTo>
                  <a:pt x="643" y="107"/>
                  <a:pt x="643" y="107"/>
                  <a:pt x="643" y="107"/>
                </a:cubicBezTo>
                <a:lnTo>
                  <a:pt x="643" y="5"/>
                </a:lnTo>
                <a:close/>
                <a:moveTo>
                  <a:pt x="255" y="0"/>
                </a:moveTo>
                <a:cubicBezTo>
                  <a:pt x="196" y="0"/>
                  <a:pt x="174" y="53"/>
                  <a:pt x="174" y="53"/>
                </a:cubicBezTo>
                <a:cubicBezTo>
                  <a:pt x="174" y="53"/>
                  <a:pt x="151" y="0"/>
                  <a:pt x="93" y="0"/>
                </a:cubicBezTo>
                <a:cubicBezTo>
                  <a:pt x="27" y="0"/>
                  <a:pt x="0" y="57"/>
                  <a:pt x="0" y="91"/>
                </a:cubicBezTo>
                <a:cubicBezTo>
                  <a:pt x="0" y="159"/>
                  <a:pt x="80" y="244"/>
                  <a:pt x="174" y="288"/>
                </a:cubicBezTo>
                <a:cubicBezTo>
                  <a:pt x="267" y="244"/>
                  <a:pt x="347" y="159"/>
                  <a:pt x="347" y="91"/>
                </a:cubicBezTo>
                <a:cubicBezTo>
                  <a:pt x="347" y="57"/>
                  <a:pt x="320" y="0"/>
                  <a:pt x="2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 dirty="0"/>
          </a:p>
        </p:txBody>
      </p:sp>
      <p:sp>
        <p:nvSpPr>
          <p:cNvPr id="13" name="Pladsholder til slidenummer 12">
            <a:extLst>
              <a:ext uri="{FF2B5EF4-FFF2-40B4-BE49-F238E27FC236}">
                <a16:creationId xmlns:a16="http://schemas.microsoft.com/office/drawing/2014/main" id="{C93FE44B-8E32-4C27-94AF-F71D14C85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Side </a:t>
            </a:r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Pladsholder til dato 10" hidden="1">
            <a:extLst>
              <a:ext uri="{FF2B5EF4-FFF2-40B4-BE49-F238E27FC236}">
                <a16:creationId xmlns:a16="http://schemas.microsoft.com/office/drawing/2014/main" id="{8797082D-BCBF-4A53-BC27-DAFA0D88F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2" name="Pladsholder til sidefod 11" hidden="1">
            <a:extLst>
              <a:ext uri="{FF2B5EF4-FFF2-40B4-BE49-F238E27FC236}">
                <a16:creationId xmlns:a16="http://schemas.microsoft.com/office/drawing/2014/main" id="{4D9FF13F-592A-4460-ACB8-9F49BEF11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133863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rvet baggrund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6EFDE22D-AEC6-44D1-9036-1CBF65072CEB}"/>
              </a:ext>
            </a:extLst>
          </p:cNvPr>
          <p:cNvSpPr/>
          <p:nvPr userDrawn="1"/>
        </p:nvSpPr>
        <p:spPr>
          <a:xfrm>
            <a:off x="0" y="0"/>
            <a:ext cx="60948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4800" y="632970"/>
            <a:ext cx="5299200" cy="934890"/>
          </a:xfrm>
        </p:spPr>
        <p:txBody>
          <a:bodyPr/>
          <a:lstStyle>
            <a:lvl1pPr>
              <a:lnSpc>
                <a:spcPct val="89000"/>
              </a:lnSpc>
              <a:defRPr sz="3000">
                <a:solidFill>
                  <a:srgbClr val="001F34"/>
                </a:solidFill>
              </a:defRPr>
            </a:lvl1pPr>
          </a:lstStyle>
          <a:p>
            <a:r>
              <a:rPr lang="da-DK" dirty="0"/>
              <a:t>Overskrift skrives her i en eller to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454800" y="1900238"/>
            <a:ext cx="5299200" cy="4197350"/>
          </a:xfrm>
          <a:prstGeom prst="rect">
            <a:avLst/>
          </a:prstGeom>
        </p:spPr>
        <p:txBody>
          <a:bodyPr/>
          <a:lstStyle>
            <a:lvl1pPr marL="180000" indent="-180000">
              <a:buFont typeface="Arial" panose="020B0604020202020204" pitchFamily="34" charset="0"/>
              <a:buChar char="•"/>
              <a:defRPr>
                <a:solidFill>
                  <a:srgbClr val="001F34"/>
                </a:solidFill>
              </a:defRPr>
            </a:lvl1pPr>
            <a:lvl2pPr>
              <a:defRPr>
                <a:solidFill>
                  <a:srgbClr val="001F34"/>
                </a:solidFill>
              </a:defRPr>
            </a:lvl2pPr>
            <a:lvl3pPr>
              <a:defRPr>
                <a:solidFill>
                  <a:srgbClr val="001F34"/>
                </a:solidFill>
              </a:defRPr>
            </a:lvl3pPr>
            <a:lvl4pPr>
              <a:defRPr>
                <a:solidFill>
                  <a:srgbClr val="001F34"/>
                </a:solidFill>
              </a:defRPr>
            </a:lvl4pPr>
            <a:lvl5pPr>
              <a:defRPr>
                <a:solidFill>
                  <a:srgbClr val="001F34"/>
                </a:solidFill>
              </a:defRPr>
            </a:lvl5pPr>
            <a:lvl6pPr>
              <a:defRPr>
                <a:solidFill>
                  <a:srgbClr val="001F34"/>
                </a:solidFill>
              </a:defRPr>
            </a:lvl6pPr>
            <a:lvl7pPr>
              <a:defRPr>
                <a:solidFill>
                  <a:srgbClr val="001F34"/>
                </a:solidFill>
              </a:defRPr>
            </a:lvl7pPr>
            <a:lvl8pPr>
              <a:defRPr>
                <a:solidFill>
                  <a:srgbClr val="001F34"/>
                </a:solidFill>
              </a:defRPr>
            </a:lvl8pPr>
            <a:lvl9pPr>
              <a:defRPr>
                <a:solidFill>
                  <a:srgbClr val="001F34"/>
                </a:solidFill>
              </a:defRPr>
            </a:lvl9pPr>
          </a:lstStyle>
          <a:p>
            <a:pPr lvl="0"/>
            <a:r>
              <a:rPr lang="da-DK" noProof="0" dirty="0"/>
              <a:t>Klik og indsæt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3" name="Pladsholder til slidenummer 12">
            <a:extLst>
              <a:ext uri="{FF2B5EF4-FFF2-40B4-BE49-F238E27FC236}">
                <a16:creationId xmlns:a16="http://schemas.microsoft.com/office/drawing/2014/main" id="{C5C33635-6099-4D0D-AB14-EA159BE88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BEE3FF"/>
                </a:solidFill>
              </a:defRPr>
            </a:lvl1pPr>
          </a:lstStyle>
          <a:p>
            <a:r>
              <a:rPr lang="da-DK" dirty="0"/>
              <a:t>Side </a:t>
            </a:r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Pladsholder til dato 10" hidden="1">
            <a:extLst>
              <a:ext uri="{FF2B5EF4-FFF2-40B4-BE49-F238E27FC236}">
                <a16:creationId xmlns:a16="http://schemas.microsoft.com/office/drawing/2014/main" id="{0E64D43B-1701-4143-A634-F2184E644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2" name="Pladsholder til sidefod 11" hidden="1">
            <a:extLst>
              <a:ext uri="{FF2B5EF4-FFF2-40B4-BE49-F238E27FC236}">
                <a16:creationId xmlns:a16="http://schemas.microsoft.com/office/drawing/2014/main" id="{A5C4B665-3B2D-4FA3-8EF2-DE6A06F0B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321233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6EFDE22D-AEC6-44D1-9036-1CBF65072CEB}"/>
              </a:ext>
            </a:extLst>
          </p:cNvPr>
          <p:cNvSpPr/>
          <p:nvPr userDrawn="1"/>
        </p:nvSpPr>
        <p:spPr>
          <a:xfrm>
            <a:off x="0" y="0"/>
            <a:ext cx="60948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4800" y="632970"/>
            <a:ext cx="5299200" cy="934890"/>
          </a:xfrm>
        </p:spPr>
        <p:txBody>
          <a:bodyPr/>
          <a:lstStyle>
            <a:lvl1pPr>
              <a:lnSpc>
                <a:spcPct val="89000"/>
              </a:lnSpc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da-DK" dirty="0"/>
              <a:t>Overskrift skrives her i en eller to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454800" y="1900238"/>
            <a:ext cx="5299200" cy="41973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da-DK" noProof="0" dirty="0"/>
              <a:t>Klik og indsæt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9" name="Ikoner">
            <a:extLst>
              <a:ext uri="{FF2B5EF4-FFF2-40B4-BE49-F238E27FC236}">
                <a16:creationId xmlns:a16="http://schemas.microsoft.com/office/drawing/2014/main" id="{6EA125FF-4EB2-4137-A13A-E01C5CAD6766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360253" y="6433592"/>
            <a:ext cx="399747" cy="100408"/>
          </a:xfrm>
          <a:custGeom>
            <a:avLst/>
            <a:gdLst>
              <a:gd name="T0" fmla="*/ 1157 w 1157"/>
              <a:gd name="T1" fmla="*/ 144 h 288"/>
              <a:gd name="T2" fmla="*/ 1013 w 1157"/>
              <a:gd name="T3" fmla="*/ 288 h 288"/>
              <a:gd name="T4" fmla="*/ 869 w 1157"/>
              <a:gd name="T5" fmla="*/ 144 h 288"/>
              <a:gd name="T6" fmla="*/ 1013 w 1157"/>
              <a:gd name="T7" fmla="*/ 0 h 288"/>
              <a:gd name="T8" fmla="*/ 1157 w 1157"/>
              <a:gd name="T9" fmla="*/ 144 h 288"/>
              <a:gd name="T10" fmla="*/ 643 w 1157"/>
              <a:gd name="T11" fmla="*/ 5 h 288"/>
              <a:gd name="T12" fmla="*/ 569 w 1157"/>
              <a:gd name="T13" fmla="*/ 5 h 288"/>
              <a:gd name="T14" fmla="*/ 569 w 1157"/>
              <a:gd name="T15" fmla="*/ 107 h 288"/>
              <a:gd name="T16" fmla="*/ 467 w 1157"/>
              <a:gd name="T17" fmla="*/ 107 h 288"/>
              <a:gd name="T18" fmla="*/ 467 w 1157"/>
              <a:gd name="T19" fmla="*/ 181 h 288"/>
              <a:gd name="T20" fmla="*/ 569 w 1157"/>
              <a:gd name="T21" fmla="*/ 181 h 288"/>
              <a:gd name="T22" fmla="*/ 569 w 1157"/>
              <a:gd name="T23" fmla="*/ 283 h 288"/>
              <a:gd name="T24" fmla="*/ 643 w 1157"/>
              <a:gd name="T25" fmla="*/ 283 h 288"/>
              <a:gd name="T26" fmla="*/ 643 w 1157"/>
              <a:gd name="T27" fmla="*/ 181 h 288"/>
              <a:gd name="T28" fmla="*/ 745 w 1157"/>
              <a:gd name="T29" fmla="*/ 181 h 288"/>
              <a:gd name="T30" fmla="*/ 745 w 1157"/>
              <a:gd name="T31" fmla="*/ 107 h 288"/>
              <a:gd name="T32" fmla="*/ 643 w 1157"/>
              <a:gd name="T33" fmla="*/ 107 h 288"/>
              <a:gd name="T34" fmla="*/ 643 w 1157"/>
              <a:gd name="T35" fmla="*/ 5 h 288"/>
              <a:gd name="T36" fmla="*/ 255 w 1157"/>
              <a:gd name="T37" fmla="*/ 0 h 288"/>
              <a:gd name="T38" fmla="*/ 174 w 1157"/>
              <a:gd name="T39" fmla="*/ 53 h 288"/>
              <a:gd name="T40" fmla="*/ 93 w 1157"/>
              <a:gd name="T41" fmla="*/ 0 h 288"/>
              <a:gd name="T42" fmla="*/ 0 w 1157"/>
              <a:gd name="T43" fmla="*/ 91 h 288"/>
              <a:gd name="T44" fmla="*/ 174 w 1157"/>
              <a:gd name="T45" fmla="*/ 288 h 288"/>
              <a:gd name="T46" fmla="*/ 347 w 1157"/>
              <a:gd name="T47" fmla="*/ 91 h 288"/>
              <a:gd name="T48" fmla="*/ 255 w 1157"/>
              <a:gd name="T49" fmla="*/ 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57" h="288">
                <a:moveTo>
                  <a:pt x="1157" y="144"/>
                </a:moveTo>
                <a:cubicBezTo>
                  <a:pt x="1157" y="223"/>
                  <a:pt x="1092" y="288"/>
                  <a:pt x="1013" y="288"/>
                </a:cubicBezTo>
                <a:cubicBezTo>
                  <a:pt x="933" y="288"/>
                  <a:pt x="869" y="223"/>
                  <a:pt x="869" y="144"/>
                </a:cubicBezTo>
                <a:cubicBezTo>
                  <a:pt x="869" y="65"/>
                  <a:pt x="933" y="0"/>
                  <a:pt x="1013" y="0"/>
                </a:cubicBezTo>
                <a:cubicBezTo>
                  <a:pt x="1092" y="0"/>
                  <a:pt x="1157" y="65"/>
                  <a:pt x="1157" y="144"/>
                </a:cubicBezTo>
                <a:close/>
                <a:moveTo>
                  <a:pt x="643" y="5"/>
                </a:moveTo>
                <a:cubicBezTo>
                  <a:pt x="569" y="5"/>
                  <a:pt x="569" y="5"/>
                  <a:pt x="569" y="5"/>
                </a:cubicBezTo>
                <a:cubicBezTo>
                  <a:pt x="569" y="107"/>
                  <a:pt x="569" y="107"/>
                  <a:pt x="569" y="107"/>
                </a:cubicBezTo>
                <a:cubicBezTo>
                  <a:pt x="467" y="107"/>
                  <a:pt x="467" y="107"/>
                  <a:pt x="467" y="107"/>
                </a:cubicBezTo>
                <a:cubicBezTo>
                  <a:pt x="467" y="181"/>
                  <a:pt x="467" y="181"/>
                  <a:pt x="467" y="181"/>
                </a:cubicBezTo>
                <a:cubicBezTo>
                  <a:pt x="569" y="181"/>
                  <a:pt x="569" y="181"/>
                  <a:pt x="569" y="181"/>
                </a:cubicBezTo>
                <a:cubicBezTo>
                  <a:pt x="569" y="283"/>
                  <a:pt x="569" y="283"/>
                  <a:pt x="569" y="283"/>
                </a:cubicBezTo>
                <a:cubicBezTo>
                  <a:pt x="643" y="283"/>
                  <a:pt x="643" y="283"/>
                  <a:pt x="643" y="283"/>
                </a:cubicBezTo>
                <a:cubicBezTo>
                  <a:pt x="643" y="181"/>
                  <a:pt x="643" y="181"/>
                  <a:pt x="643" y="181"/>
                </a:cubicBezTo>
                <a:cubicBezTo>
                  <a:pt x="745" y="181"/>
                  <a:pt x="745" y="181"/>
                  <a:pt x="745" y="181"/>
                </a:cubicBezTo>
                <a:cubicBezTo>
                  <a:pt x="745" y="107"/>
                  <a:pt x="745" y="107"/>
                  <a:pt x="745" y="107"/>
                </a:cubicBezTo>
                <a:cubicBezTo>
                  <a:pt x="643" y="107"/>
                  <a:pt x="643" y="107"/>
                  <a:pt x="643" y="107"/>
                </a:cubicBezTo>
                <a:lnTo>
                  <a:pt x="643" y="5"/>
                </a:lnTo>
                <a:close/>
                <a:moveTo>
                  <a:pt x="255" y="0"/>
                </a:moveTo>
                <a:cubicBezTo>
                  <a:pt x="196" y="0"/>
                  <a:pt x="174" y="53"/>
                  <a:pt x="174" y="53"/>
                </a:cubicBezTo>
                <a:cubicBezTo>
                  <a:pt x="174" y="53"/>
                  <a:pt x="151" y="0"/>
                  <a:pt x="93" y="0"/>
                </a:cubicBezTo>
                <a:cubicBezTo>
                  <a:pt x="27" y="0"/>
                  <a:pt x="0" y="57"/>
                  <a:pt x="0" y="91"/>
                </a:cubicBezTo>
                <a:cubicBezTo>
                  <a:pt x="0" y="159"/>
                  <a:pt x="80" y="244"/>
                  <a:pt x="174" y="288"/>
                </a:cubicBezTo>
                <a:cubicBezTo>
                  <a:pt x="267" y="244"/>
                  <a:pt x="347" y="159"/>
                  <a:pt x="347" y="91"/>
                </a:cubicBezTo>
                <a:cubicBezTo>
                  <a:pt x="347" y="57"/>
                  <a:pt x="320" y="0"/>
                  <a:pt x="2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 dirty="0"/>
          </a:p>
        </p:txBody>
      </p:sp>
      <p:sp>
        <p:nvSpPr>
          <p:cNvPr id="13" name="Pladsholder til slidenummer 12">
            <a:extLst>
              <a:ext uri="{FF2B5EF4-FFF2-40B4-BE49-F238E27FC236}">
                <a16:creationId xmlns:a16="http://schemas.microsoft.com/office/drawing/2014/main" id="{C5C33635-6099-4D0D-AB14-EA159BE88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Side </a:t>
            </a:r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Pladsholder til dato 10" hidden="1">
            <a:extLst>
              <a:ext uri="{FF2B5EF4-FFF2-40B4-BE49-F238E27FC236}">
                <a16:creationId xmlns:a16="http://schemas.microsoft.com/office/drawing/2014/main" id="{0E64D43B-1701-4143-A634-F2184E644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2" name="Pladsholder til sidefod 11" hidden="1">
            <a:extLst>
              <a:ext uri="{FF2B5EF4-FFF2-40B4-BE49-F238E27FC236}">
                <a16:creationId xmlns:a16="http://schemas.microsoft.com/office/drawing/2014/main" id="{A5C4B665-3B2D-4FA3-8EF2-DE6A06F0B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98E83D3A-E2DC-4014-A218-F23A5A80480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1900238"/>
            <a:ext cx="5303000" cy="4197350"/>
          </a:xfrm>
        </p:spPr>
        <p:txBody>
          <a:bodyPr>
            <a:normAutofit/>
          </a:bodyPr>
          <a:lstStyle>
            <a:lvl1pPr marL="0" indent="0">
              <a:lnSpc>
                <a:spcPct val="83000"/>
              </a:lnSpc>
              <a:spcBef>
                <a:spcPts val="6000"/>
              </a:spcBef>
              <a:spcAft>
                <a:spcPts val="400"/>
              </a:spcAft>
              <a:buFont typeface="Arial" panose="020B0604020202020204" pitchFamily="34" charset="0"/>
              <a:buChar char="​"/>
              <a:defRPr sz="10000" b="1">
                <a:solidFill>
                  <a:schemeClr val="bg1"/>
                </a:solidFill>
              </a:defRPr>
            </a:lvl1pPr>
            <a:lvl2pPr marL="0" indent="0">
              <a:lnSpc>
                <a:spcPct val="111000"/>
              </a:lnSpc>
              <a:buFont typeface="Arial" panose="020B0604020202020204" pitchFamily="34" charset="0"/>
              <a:buChar char="​"/>
              <a:defRPr>
                <a:solidFill>
                  <a:schemeClr val="bg1"/>
                </a:solidFill>
              </a:defRPr>
            </a:lvl2pPr>
            <a:lvl3pPr marL="180000">
              <a:lnSpc>
                <a:spcPct val="114000"/>
              </a:lnSpc>
              <a:defRPr>
                <a:solidFill>
                  <a:schemeClr val="bg1"/>
                </a:solidFill>
              </a:defRPr>
            </a:lvl3pPr>
            <a:lvl4pPr marL="360000">
              <a:lnSpc>
                <a:spcPct val="114000"/>
              </a:lnSpc>
              <a:defRPr>
                <a:solidFill>
                  <a:schemeClr val="bg1"/>
                </a:solidFill>
              </a:defRPr>
            </a:lvl4pPr>
            <a:lvl5pPr marL="540000">
              <a:lnSpc>
                <a:spcPct val="114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Indsæt tal 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A7AB18CA-D15D-4150-802F-9E36348819D9}"/>
              </a:ext>
            </a:extLst>
          </p:cNvPr>
          <p:cNvSpPr txBox="1"/>
          <p:nvPr userDrawn="1"/>
        </p:nvSpPr>
        <p:spPr>
          <a:xfrm>
            <a:off x="-1173717" y="1900238"/>
            <a:ext cx="1040130" cy="16927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100" dirty="0"/>
              <a:t>For næste tekst niveau vælg ENTER og TAB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100" dirty="0"/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100" dirty="0"/>
              <a:t>For at få tal niveauet tilbage skal du vælge ENTER og SHIFT + TAB </a:t>
            </a:r>
          </a:p>
          <a:p>
            <a:pPr algn="r"/>
            <a:endParaRPr lang="da-DK" sz="1100" dirty="0" err="1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DAABE7F8-1F06-472C-9E25-82F6207F40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031101" y="3429000"/>
            <a:ext cx="1897514" cy="220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25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objekt til billeder s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A6B7885-DDAE-450C-B00C-E86812F046A2}"/>
              </a:ext>
            </a:extLst>
          </p:cNvPr>
          <p:cNvSpPr/>
          <p:nvPr userDrawn="1"/>
        </p:nvSpPr>
        <p:spPr>
          <a:xfrm>
            <a:off x="3354998" y="0"/>
            <a:ext cx="8837001" cy="6858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EA72F82E-41CB-4503-864D-CF00A38EB36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354797" y="0"/>
            <a:ext cx="8837203" cy="6858000"/>
          </a:xfrm>
        </p:spPr>
        <p:txBody>
          <a:bodyPr tIns="612000" anchor="ctr" anchorCtr="0"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632970"/>
            <a:ext cx="2563200" cy="93489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Overskrift skrives her i en eller to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1799" y="1900238"/>
            <a:ext cx="2563200" cy="4197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og indsæt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4" name="Text Placeholder Ikoner">
            <a:extLst>
              <a:ext uri="{FF2B5EF4-FFF2-40B4-BE49-F238E27FC236}">
                <a16:creationId xmlns:a16="http://schemas.microsoft.com/office/drawing/2014/main" id="{527BF74F-F718-4318-88F1-B78CF3023F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360400" y="6433592"/>
            <a:ext cx="399600" cy="100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US" dirty="0"/>
              <a:t>.</a:t>
            </a:r>
            <a:endParaRPr lang="da-DK" dirty="0"/>
          </a:p>
        </p:txBody>
      </p:sp>
      <p:sp>
        <p:nvSpPr>
          <p:cNvPr id="13" name="Pladsholder til slidenummer 12">
            <a:extLst>
              <a:ext uri="{FF2B5EF4-FFF2-40B4-BE49-F238E27FC236}">
                <a16:creationId xmlns:a16="http://schemas.microsoft.com/office/drawing/2014/main" id="{C93FE44B-8E32-4C27-94AF-F71D14C85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dirty="0"/>
              <a:t>Side </a:t>
            </a:r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Pladsholder til dato 10" hidden="1">
            <a:extLst>
              <a:ext uri="{FF2B5EF4-FFF2-40B4-BE49-F238E27FC236}">
                <a16:creationId xmlns:a16="http://schemas.microsoft.com/office/drawing/2014/main" id="{8797082D-BCBF-4A53-BC27-DAFA0D88F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2" name="Pladsholder til sidefod 11" hidden="1">
            <a:extLst>
              <a:ext uri="{FF2B5EF4-FFF2-40B4-BE49-F238E27FC236}">
                <a16:creationId xmlns:a16="http://schemas.microsoft.com/office/drawing/2014/main" id="{4D9FF13F-592A-4460-ACB8-9F49BEF11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474728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dholdsobjekter på baggrund s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A6B7885-DDAE-450C-B00C-E86812F046A2}"/>
              </a:ext>
            </a:extLst>
          </p:cNvPr>
          <p:cNvSpPr/>
          <p:nvPr userDrawn="1"/>
        </p:nvSpPr>
        <p:spPr>
          <a:xfrm>
            <a:off x="3354998" y="0"/>
            <a:ext cx="8837001" cy="6858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632970"/>
            <a:ext cx="2563200" cy="93489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Overskrift skrives her i en eller to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537676" y="182881"/>
            <a:ext cx="8479064" cy="591470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og indsæt tabel eller graf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31801" y="1900800"/>
            <a:ext cx="2563400" cy="4197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og indsæt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Ikoner">
            <a:extLst>
              <a:ext uri="{FF2B5EF4-FFF2-40B4-BE49-F238E27FC236}">
                <a16:creationId xmlns:a16="http://schemas.microsoft.com/office/drawing/2014/main" id="{6EA125FF-4EB2-4137-A13A-E01C5CAD6766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360253" y="6433592"/>
            <a:ext cx="399747" cy="100408"/>
          </a:xfrm>
          <a:custGeom>
            <a:avLst/>
            <a:gdLst>
              <a:gd name="T0" fmla="*/ 1157 w 1157"/>
              <a:gd name="T1" fmla="*/ 144 h 288"/>
              <a:gd name="T2" fmla="*/ 1013 w 1157"/>
              <a:gd name="T3" fmla="*/ 288 h 288"/>
              <a:gd name="T4" fmla="*/ 869 w 1157"/>
              <a:gd name="T5" fmla="*/ 144 h 288"/>
              <a:gd name="T6" fmla="*/ 1013 w 1157"/>
              <a:gd name="T7" fmla="*/ 0 h 288"/>
              <a:gd name="T8" fmla="*/ 1157 w 1157"/>
              <a:gd name="T9" fmla="*/ 144 h 288"/>
              <a:gd name="T10" fmla="*/ 643 w 1157"/>
              <a:gd name="T11" fmla="*/ 5 h 288"/>
              <a:gd name="T12" fmla="*/ 569 w 1157"/>
              <a:gd name="T13" fmla="*/ 5 h 288"/>
              <a:gd name="T14" fmla="*/ 569 w 1157"/>
              <a:gd name="T15" fmla="*/ 107 h 288"/>
              <a:gd name="T16" fmla="*/ 467 w 1157"/>
              <a:gd name="T17" fmla="*/ 107 h 288"/>
              <a:gd name="T18" fmla="*/ 467 w 1157"/>
              <a:gd name="T19" fmla="*/ 181 h 288"/>
              <a:gd name="T20" fmla="*/ 569 w 1157"/>
              <a:gd name="T21" fmla="*/ 181 h 288"/>
              <a:gd name="T22" fmla="*/ 569 w 1157"/>
              <a:gd name="T23" fmla="*/ 283 h 288"/>
              <a:gd name="T24" fmla="*/ 643 w 1157"/>
              <a:gd name="T25" fmla="*/ 283 h 288"/>
              <a:gd name="T26" fmla="*/ 643 w 1157"/>
              <a:gd name="T27" fmla="*/ 181 h 288"/>
              <a:gd name="T28" fmla="*/ 745 w 1157"/>
              <a:gd name="T29" fmla="*/ 181 h 288"/>
              <a:gd name="T30" fmla="*/ 745 w 1157"/>
              <a:gd name="T31" fmla="*/ 107 h 288"/>
              <a:gd name="T32" fmla="*/ 643 w 1157"/>
              <a:gd name="T33" fmla="*/ 107 h 288"/>
              <a:gd name="T34" fmla="*/ 643 w 1157"/>
              <a:gd name="T35" fmla="*/ 5 h 288"/>
              <a:gd name="T36" fmla="*/ 255 w 1157"/>
              <a:gd name="T37" fmla="*/ 0 h 288"/>
              <a:gd name="T38" fmla="*/ 174 w 1157"/>
              <a:gd name="T39" fmla="*/ 53 h 288"/>
              <a:gd name="T40" fmla="*/ 93 w 1157"/>
              <a:gd name="T41" fmla="*/ 0 h 288"/>
              <a:gd name="T42" fmla="*/ 0 w 1157"/>
              <a:gd name="T43" fmla="*/ 91 h 288"/>
              <a:gd name="T44" fmla="*/ 174 w 1157"/>
              <a:gd name="T45" fmla="*/ 288 h 288"/>
              <a:gd name="T46" fmla="*/ 347 w 1157"/>
              <a:gd name="T47" fmla="*/ 91 h 288"/>
              <a:gd name="T48" fmla="*/ 255 w 1157"/>
              <a:gd name="T49" fmla="*/ 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57" h="288">
                <a:moveTo>
                  <a:pt x="1157" y="144"/>
                </a:moveTo>
                <a:cubicBezTo>
                  <a:pt x="1157" y="223"/>
                  <a:pt x="1092" y="288"/>
                  <a:pt x="1013" y="288"/>
                </a:cubicBezTo>
                <a:cubicBezTo>
                  <a:pt x="933" y="288"/>
                  <a:pt x="869" y="223"/>
                  <a:pt x="869" y="144"/>
                </a:cubicBezTo>
                <a:cubicBezTo>
                  <a:pt x="869" y="65"/>
                  <a:pt x="933" y="0"/>
                  <a:pt x="1013" y="0"/>
                </a:cubicBezTo>
                <a:cubicBezTo>
                  <a:pt x="1092" y="0"/>
                  <a:pt x="1157" y="65"/>
                  <a:pt x="1157" y="144"/>
                </a:cubicBezTo>
                <a:close/>
                <a:moveTo>
                  <a:pt x="643" y="5"/>
                </a:moveTo>
                <a:cubicBezTo>
                  <a:pt x="569" y="5"/>
                  <a:pt x="569" y="5"/>
                  <a:pt x="569" y="5"/>
                </a:cubicBezTo>
                <a:cubicBezTo>
                  <a:pt x="569" y="107"/>
                  <a:pt x="569" y="107"/>
                  <a:pt x="569" y="107"/>
                </a:cubicBezTo>
                <a:cubicBezTo>
                  <a:pt x="467" y="107"/>
                  <a:pt x="467" y="107"/>
                  <a:pt x="467" y="107"/>
                </a:cubicBezTo>
                <a:cubicBezTo>
                  <a:pt x="467" y="181"/>
                  <a:pt x="467" y="181"/>
                  <a:pt x="467" y="181"/>
                </a:cubicBezTo>
                <a:cubicBezTo>
                  <a:pt x="569" y="181"/>
                  <a:pt x="569" y="181"/>
                  <a:pt x="569" y="181"/>
                </a:cubicBezTo>
                <a:cubicBezTo>
                  <a:pt x="569" y="283"/>
                  <a:pt x="569" y="283"/>
                  <a:pt x="569" y="283"/>
                </a:cubicBezTo>
                <a:cubicBezTo>
                  <a:pt x="643" y="283"/>
                  <a:pt x="643" y="283"/>
                  <a:pt x="643" y="283"/>
                </a:cubicBezTo>
                <a:cubicBezTo>
                  <a:pt x="643" y="181"/>
                  <a:pt x="643" y="181"/>
                  <a:pt x="643" y="181"/>
                </a:cubicBezTo>
                <a:cubicBezTo>
                  <a:pt x="745" y="181"/>
                  <a:pt x="745" y="181"/>
                  <a:pt x="745" y="181"/>
                </a:cubicBezTo>
                <a:cubicBezTo>
                  <a:pt x="745" y="107"/>
                  <a:pt x="745" y="107"/>
                  <a:pt x="745" y="107"/>
                </a:cubicBezTo>
                <a:cubicBezTo>
                  <a:pt x="643" y="107"/>
                  <a:pt x="643" y="107"/>
                  <a:pt x="643" y="107"/>
                </a:cubicBezTo>
                <a:lnTo>
                  <a:pt x="643" y="5"/>
                </a:lnTo>
                <a:close/>
                <a:moveTo>
                  <a:pt x="255" y="0"/>
                </a:moveTo>
                <a:cubicBezTo>
                  <a:pt x="196" y="0"/>
                  <a:pt x="174" y="53"/>
                  <a:pt x="174" y="53"/>
                </a:cubicBezTo>
                <a:cubicBezTo>
                  <a:pt x="174" y="53"/>
                  <a:pt x="151" y="0"/>
                  <a:pt x="93" y="0"/>
                </a:cubicBezTo>
                <a:cubicBezTo>
                  <a:pt x="27" y="0"/>
                  <a:pt x="0" y="57"/>
                  <a:pt x="0" y="91"/>
                </a:cubicBezTo>
                <a:cubicBezTo>
                  <a:pt x="0" y="159"/>
                  <a:pt x="80" y="244"/>
                  <a:pt x="174" y="288"/>
                </a:cubicBezTo>
                <a:cubicBezTo>
                  <a:pt x="267" y="244"/>
                  <a:pt x="347" y="159"/>
                  <a:pt x="347" y="91"/>
                </a:cubicBezTo>
                <a:cubicBezTo>
                  <a:pt x="347" y="57"/>
                  <a:pt x="320" y="0"/>
                  <a:pt x="2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 dirty="0"/>
          </a:p>
        </p:txBody>
      </p:sp>
      <p:sp>
        <p:nvSpPr>
          <p:cNvPr id="13" name="Pladsholder til slidenummer 12">
            <a:extLst>
              <a:ext uri="{FF2B5EF4-FFF2-40B4-BE49-F238E27FC236}">
                <a16:creationId xmlns:a16="http://schemas.microsoft.com/office/drawing/2014/main" id="{C93FE44B-8E32-4C27-94AF-F71D14C85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dirty="0"/>
              <a:t>Side </a:t>
            </a:r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Pladsholder til dato 10" hidden="1">
            <a:extLst>
              <a:ext uri="{FF2B5EF4-FFF2-40B4-BE49-F238E27FC236}">
                <a16:creationId xmlns:a16="http://schemas.microsoft.com/office/drawing/2014/main" id="{8797082D-BCBF-4A53-BC27-DAFA0D88F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2" name="Pladsholder til sidefod 11" hidden="1">
            <a:extLst>
              <a:ext uri="{FF2B5EF4-FFF2-40B4-BE49-F238E27FC236}">
                <a16:creationId xmlns:a16="http://schemas.microsoft.com/office/drawing/2014/main" id="{4D9FF13F-592A-4460-ACB8-9F49BEF11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455801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>
            <a:extLst>
              <a:ext uri="{FF2B5EF4-FFF2-40B4-BE49-F238E27FC236}">
                <a16:creationId xmlns:a16="http://schemas.microsoft.com/office/drawing/2014/main" id="{7014AFF4-321B-47D7-A0CD-0CFE22C65E31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2000" y="614024"/>
            <a:ext cx="6940800" cy="3621600"/>
          </a:xfrm>
        </p:spPr>
        <p:txBody>
          <a:bodyPr anchor="t" anchorCtr="0"/>
          <a:lstStyle>
            <a:lvl1pPr algn="l">
              <a:defRPr sz="5000" b="1">
                <a:solidFill>
                  <a:schemeClr val="bg2"/>
                </a:solidFill>
              </a:defRPr>
            </a:lvl1pPr>
          </a:lstStyle>
          <a:p>
            <a:r>
              <a:rPr lang="da-DK" dirty="0"/>
              <a:t>Overskrift skrives her i flere linjer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A40752A6-1750-4291-B91A-BCBA280283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998" y="5577840"/>
            <a:ext cx="4021200" cy="7058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solidFill>
                  <a:schemeClr val="bg2"/>
                </a:solidFill>
              </a:defRPr>
            </a:lvl1pPr>
            <a:lvl2pPr marL="216000" indent="0">
              <a:buNone/>
              <a:defRPr/>
            </a:lvl2pPr>
          </a:lstStyle>
          <a:p>
            <a:pPr lvl="0"/>
            <a:r>
              <a:rPr lang="da-DK" dirty="0"/>
              <a:t>Klik og indsæt tekst</a:t>
            </a:r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Ikoner">
            <a:extLst>
              <a:ext uri="{FF2B5EF4-FFF2-40B4-BE49-F238E27FC236}">
                <a16:creationId xmlns:a16="http://schemas.microsoft.com/office/drawing/2014/main" id="{2A9BEE6D-CFD0-42D9-A84B-7B4DDAE6F48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32000" y="6433592"/>
            <a:ext cx="399747" cy="100408"/>
          </a:xfrm>
          <a:custGeom>
            <a:avLst/>
            <a:gdLst>
              <a:gd name="T0" fmla="*/ 1157 w 1157"/>
              <a:gd name="T1" fmla="*/ 144 h 288"/>
              <a:gd name="T2" fmla="*/ 1013 w 1157"/>
              <a:gd name="T3" fmla="*/ 288 h 288"/>
              <a:gd name="T4" fmla="*/ 869 w 1157"/>
              <a:gd name="T5" fmla="*/ 144 h 288"/>
              <a:gd name="T6" fmla="*/ 1013 w 1157"/>
              <a:gd name="T7" fmla="*/ 0 h 288"/>
              <a:gd name="T8" fmla="*/ 1157 w 1157"/>
              <a:gd name="T9" fmla="*/ 144 h 288"/>
              <a:gd name="T10" fmla="*/ 643 w 1157"/>
              <a:gd name="T11" fmla="*/ 5 h 288"/>
              <a:gd name="T12" fmla="*/ 569 w 1157"/>
              <a:gd name="T13" fmla="*/ 5 h 288"/>
              <a:gd name="T14" fmla="*/ 569 w 1157"/>
              <a:gd name="T15" fmla="*/ 107 h 288"/>
              <a:gd name="T16" fmla="*/ 467 w 1157"/>
              <a:gd name="T17" fmla="*/ 107 h 288"/>
              <a:gd name="T18" fmla="*/ 467 w 1157"/>
              <a:gd name="T19" fmla="*/ 181 h 288"/>
              <a:gd name="T20" fmla="*/ 569 w 1157"/>
              <a:gd name="T21" fmla="*/ 181 h 288"/>
              <a:gd name="T22" fmla="*/ 569 w 1157"/>
              <a:gd name="T23" fmla="*/ 283 h 288"/>
              <a:gd name="T24" fmla="*/ 643 w 1157"/>
              <a:gd name="T25" fmla="*/ 283 h 288"/>
              <a:gd name="T26" fmla="*/ 643 w 1157"/>
              <a:gd name="T27" fmla="*/ 181 h 288"/>
              <a:gd name="T28" fmla="*/ 745 w 1157"/>
              <a:gd name="T29" fmla="*/ 181 h 288"/>
              <a:gd name="T30" fmla="*/ 745 w 1157"/>
              <a:gd name="T31" fmla="*/ 107 h 288"/>
              <a:gd name="T32" fmla="*/ 643 w 1157"/>
              <a:gd name="T33" fmla="*/ 107 h 288"/>
              <a:gd name="T34" fmla="*/ 643 w 1157"/>
              <a:gd name="T35" fmla="*/ 5 h 288"/>
              <a:gd name="T36" fmla="*/ 255 w 1157"/>
              <a:gd name="T37" fmla="*/ 0 h 288"/>
              <a:gd name="T38" fmla="*/ 174 w 1157"/>
              <a:gd name="T39" fmla="*/ 53 h 288"/>
              <a:gd name="T40" fmla="*/ 93 w 1157"/>
              <a:gd name="T41" fmla="*/ 0 h 288"/>
              <a:gd name="T42" fmla="*/ 0 w 1157"/>
              <a:gd name="T43" fmla="*/ 91 h 288"/>
              <a:gd name="T44" fmla="*/ 174 w 1157"/>
              <a:gd name="T45" fmla="*/ 288 h 288"/>
              <a:gd name="T46" fmla="*/ 347 w 1157"/>
              <a:gd name="T47" fmla="*/ 91 h 288"/>
              <a:gd name="T48" fmla="*/ 255 w 1157"/>
              <a:gd name="T49" fmla="*/ 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57" h="288">
                <a:moveTo>
                  <a:pt x="1157" y="144"/>
                </a:moveTo>
                <a:cubicBezTo>
                  <a:pt x="1157" y="223"/>
                  <a:pt x="1092" y="288"/>
                  <a:pt x="1013" y="288"/>
                </a:cubicBezTo>
                <a:cubicBezTo>
                  <a:pt x="933" y="288"/>
                  <a:pt x="869" y="223"/>
                  <a:pt x="869" y="144"/>
                </a:cubicBezTo>
                <a:cubicBezTo>
                  <a:pt x="869" y="65"/>
                  <a:pt x="933" y="0"/>
                  <a:pt x="1013" y="0"/>
                </a:cubicBezTo>
                <a:cubicBezTo>
                  <a:pt x="1092" y="0"/>
                  <a:pt x="1157" y="65"/>
                  <a:pt x="1157" y="144"/>
                </a:cubicBezTo>
                <a:close/>
                <a:moveTo>
                  <a:pt x="643" y="5"/>
                </a:moveTo>
                <a:cubicBezTo>
                  <a:pt x="569" y="5"/>
                  <a:pt x="569" y="5"/>
                  <a:pt x="569" y="5"/>
                </a:cubicBezTo>
                <a:cubicBezTo>
                  <a:pt x="569" y="107"/>
                  <a:pt x="569" y="107"/>
                  <a:pt x="569" y="107"/>
                </a:cubicBezTo>
                <a:cubicBezTo>
                  <a:pt x="467" y="107"/>
                  <a:pt x="467" y="107"/>
                  <a:pt x="467" y="107"/>
                </a:cubicBezTo>
                <a:cubicBezTo>
                  <a:pt x="467" y="181"/>
                  <a:pt x="467" y="181"/>
                  <a:pt x="467" y="181"/>
                </a:cubicBezTo>
                <a:cubicBezTo>
                  <a:pt x="569" y="181"/>
                  <a:pt x="569" y="181"/>
                  <a:pt x="569" y="181"/>
                </a:cubicBezTo>
                <a:cubicBezTo>
                  <a:pt x="569" y="283"/>
                  <a:pt x="569" y="283"/>
                  <a:pt x="569" y="283"/>
                </a:cubicBezTo>
                <a:cubicBezTo>
                  <a:pt x="643" y="283"/>
                  <a:pt x="643" y="283"/>
                  <a:pt x="643" y="283"/>
                </a:cubicBezTo>
                <a:cubicBezTo>
                  <a:pt x="643" y="181"/>
                  <a:pt x="643" y="181"/>
                  <a:pt x="643" y="181"/>
                </a:cubicBezTo>
                <a:cubicBezTo>
                  <a:pt x="745" y="181"/>
                  <a:pt x="745" y="181"/>
                  <a:pt x="745" y="181"/>
                </a:cubicBezTo>
                <a:cubicBezTo>
                  <a:pt x="745" y="107"/>
                  <a:pt x="745" y="107"/>
                  <a:pt x="745" y="107"/>
                </a:cubicBezTo>
                <a:cubicBezTo>
                  <a:pt x="643" y="107"/>
                  <a:pt x="643" y="107"/>
                  <a:pt x="643" y="107"/>
                </a:cubicBezTo>
                <a:lnTo>
                  <a:pt x="643" y="5"/>
                </a:lnTo>
                <a:close/>
                <a:moveTo>
                  <a:pt x="255" y="0"/>
                </a:moveTo>
                <a:cubicBezTo>
                  <a:pt x="196" y="0"/>
                  <a:pt x="174" y="53"/>
                  <a:pt x="174" y="53"/>
                </a:cubicBezTo>
                <a:cubicBezTo>
                  <a:pt x="174" y="53"/>
                  <a:pt x="151" y="0"/>
                  <a:pt x="93" y="0"/>
                </a:cubicBezTo>
                <a:cubicBezTo>
                  <a:pt x="27" y="0"/>
                  <a:pt x="0" y="57"/>
                  <a:pt x="0" y="91"/>
                </a:cubicBezTo>
                <a:cubicBezTo>
                  <a:pt x="0" y="159"/>
                  <a:pt x="80" y="244"/>
                  <a:pt x="174" y="288"/>
                </a:cubicBezTo>
                <a:cubicBezTo>
                  <a:pt x="267" y="244"/>
                  <a:pt x="347" y="159"/>
                  <a:pt x="347" y="91"/>
                </a:cubicBezTo>
                <a:cubicBezTo>
                  <a:pt x="347" y="57"/>
                  <a:pt x="320" y="0"/>
                  <a:pt x="25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84086138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 lys grøn/bourde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>
            <a:extLst>
              <a:ext uri="{FF2B5EF4-FFF2-40B4-BE49-F238E27FC236}">
                <a16:creationId xmlns:a16="http://schemas.microsoft.com/office/drawing/2014/main" id="{7014AFF4-321B-47D7-A0CD-0CFE22C65E31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2000" y="1122362"/>
            <a:ext cx="6940800" cy="3621600"/>
          </a:xfrm>
        </p:spPr>
        <p:txBody>
          <a:bodyPr anchor="b"/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 skrives her i flere linjer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431999" y="5883332"/>
            <a:ext cx="4021200" cy="180000"/>
          </a:xfrm>
        </p:spPr>
        <p:txBody>
          <a:bodyPr/>
          <a:lstStyle>
            <a:lvl1pPr>
              <a:defRPr lang="en-GB" sz="1500" dirty="0">
                <a:solidFill>
                  <a:schemeClr val="bg1"/>
                </a:solidFill>
              </a:defRPr>
            </a:lvl1pPr>
          </a:lstStyle>
          <a:p>
            <a:fld id="{F2CF9434-4206-4AC2-A91A-1DCD05F48644}" type="datetime2">
              <a:rPr lang="da-DK" smtClean="0"/>
              <a:t>28. juli 2019</a:t>
            </a:fld>
            <a:endParaRPr lang="da-DK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A40752A6-1750-4291-B91A-BCBA280283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998" y="6090239"/>
            <a:ext cx="4021200" cy="25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216000" indent="0">
              <a:buNone/>
              <a:defRPr/>
            </a:lvl2pPr>
          </a:lstStyle>
          <a:p>
            <a:pPr lvl="0"/>
            <a:r>
              <a:rPr lang="da-DK" dirty="0"/>
              <a:t>Indsæt navn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F757160F-1609-4C06-9280-500899BD0DF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6343649"/>
            <a:ext cx="4021200" cy="25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216000" indent="0">
              <a:buNone/>
              <a:defRPr/>
            </a:lvl2pPr>
          </a:lstStyle>
          <a:p>
            <a:pPr lvl="0"/>
            <a:r>
              <a:rPr lang="da-DK" dirty="0"/>
              <a:t>Indsæt titel</a:t>
            </a:r>
          </a:p>
        </p:txBody>
      </p:sp>
      <p:pic>
        <p:nvPicPr>
          <p:cNvPr id="11" name="Logo">
            <a:extLst>
              <a:ext uri="{FF2B5EF4-FFF2-40B4-BE49-F238E27FC236}">
                <a16:creationId xmlns:a16="http://schemas.microsoft.com/office/drawing/2014/main" id="{097836F4-DF01-4985-A4C0-2A0AF3CD00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1" y="336145"/>
            <a:ext cx="1800659" cy="421958"/>
          </a:xfrm>
          <a:prstGeom prst="rect">
            <a:avLst/>
          </a:prstGeom>
        </p:spPr>
      </p:pic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4" name="Ikoner">
            <a:extLst>
              <a:ext uri="{FF2B5EF4-FFF2-40B4-BE49-F238E27FC236}">
                <a16:creationId xmlns:a16="http://schemas.microsoft.com/office/drawing/2014/main" id="{92F67898-8AD5-4046-A28E-69425C57589E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32000" y="5032800"/>
            <a:ext cx="1346400" cy="338400"/>
          </a:xfrm>
          <a:custGeom>
            <a:avLst/>
            <a:gdLst>
              <a:gd name="T0" fmla="*/ 1157 w 1157"/>
              <a:gd name="T1" fmla="*/ 144 h 288"/>
              <a:gd name="T2" fmla="*/ 1013 w 1157"/>
              <a:gd name="T3" fmla="*/ 288 h 288"/>
              <a:gd name="T4" fmla="*/ 869 w 1157"/>
              <a:gd name="T5" fmla="*/ 144 h 288"/>
              <a:gd name="T6" fmla="*/ 1013 w 1157"/>
              <a:gd name="T7" fmla="*/ 0 h 288"/>
              <a:gd name="T8" fmla="*/ 1157 w 1157"/>
              <a:gd name="T9" fmla="*/ 144 h 288"/>
              <a:gd name="T10" fmla="*/ 643 w 1157"/>
              <a:gd name="T11" fmla="*/ 5 h 288"/>
              <a:gd name="T12" fmla="*/ 569 w 1157"/>
              <a:gd name="T13" fmla="*/ 5 h 288"/>
              <a:gd name="T14" fmla="*/ 569 w 1157"/>
              <a:gd name="T15" fmla="*/ 107 h 288"/>
              <a:gd name="T16" fmla="*/ 467 w 1157"/>
              <a:gd name="T17" fmla="*/ 107 h 288"/>
              <a:gd name="T18" fmla="*/ 467 w 1157"/>
              <a:gd name="T19" fmla="*/ 181 h 288"/>
              <a:gd name="T20" fmla="*/ 569 w 1157"/>
              <a:gd name="T21" fmla="*/ 181 h 288"/>
              <a:gd name="T22" fmla="*/ 569 w 1157"/>
              <a:gd name="T23" fmla="*/ 283 h 288"/>
              <a:gd name="T24" fmla="*/ 643 w 1157"/>
              <a:gd name="T25" fmla="*/ 283 h 288"/>
              <a:gd name="T26" fmla="*/ 643 w 1157"/>
              <a:gd name="T27" fmla="*/ 181 h 288"/>
              <a:gd name="T28" fmla="*/ 745 w 1157"/>
              <a:gd name="T29" fmla="*/ 181 h 288"/>
              <a:gd name="T30" fmla="*/ 745 w 1157"/>
              <a:gd name="T31" fmla="*/ 107 h 288"/>
              <a:gd name="T32" fmla="*/ 643 w 1157"/>
              <a:gd name="T33" fmla="*/ 107 h 288"/>
              <a:gd name="T34" fmla="*/ 643 w 1157"/>
              <a:gd name="T35" fmla="*/ 5 h 288"/>
              <a:gd name="T36" fmla="*/ 255 w 1157"/>
              <a:gd name="T37" fmla="*/ 0 h 288"/>
              <a:gd name="T38" fmla="*/ 174 w 1157"/>
              <a:gd name="T39" fmla="*/ 53 h 288"/>
              <a:gd name="T40" fmla="*/ 93 w 1157"/>
              <a:gd name="T41" fmla="*/ 0 h 288"/>
              <a:gd name="T42" fmla="*/ 0 w 1157"/>
              <a:gd name="T43" fmla="*/ 91 h 288"/>
              <a:gd name="T44" fmla="*/ 174 w 1157"/>
              <a:gd name="T45" fmla="*/ 288 h 288"/>
              <a:gd name="T46" fmla="*/ 347 w 1157"/>
              <a:gd name="T47" fmla="*/ 91 h 288"/>
              <a:gd name="T48" fmla="*/ 255 w 1157"/>
              <a:gd name="T49" fmla="*/ 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57" h="288">
                <a:moveTo>
                  <a:pt x="1157" y="144"/>
                </a:moveTo>
                <a:cubicBezTo>
                  <a:pt x="1157" y="223"/>
                  <a:pt x="1092" y="288"/>
                  <a:pt x="1013" y="288"/>
                </a:cubicBezTo>
                <a:cubicBezTo>
                  <a:pt x="933" y="288"/>
                  <a:pt x="869" y="223"/>
                  <a:pt x="869" y="144"/>
                </a:cubicBezTo>
                <a:cubicBezTo>
                  <a:pt x="869" y="65"/>
                  <a:pt x="933" y="0"/>
                  <a:pt x="1013" y="0"/>
                </a:cubicBezTo>
                <a:cubicBezTo>
                  <a:pt x="1092" y="0"/>
                  <a:pt x="1157" y="65"/>
                  <a:pt x="1157" y="144"/>
                </a:cubicBezTo>
                <a:close/>
                <a:moveTo>
                  <a:pt x="643" y="5"/>
                </a:moveTo>
                <a:cubicBezTo>
                  <a:pt x="569" y="5"/>
                  <a:pt x="569" y="5"/>
                  <a:pt x="569" y="5"/>
                </a:cubicBezTo>
                <a:cubicBezTo>
                  <a:pt x="569" y="107"/>
                  <a:pt x="569" y="107"/>
                  <a:pt x="569" y="107"/>
                </a:cubicBezTo>
                <a:cubicBezTo>
                  <a:pt x="467" y="107"/>
                  <a:pt x="467" y="107"/>
                  <a:pt x="467" y="107"/>
                </a:cubicBezTo>
                <a:cubicBezTo>
                  <a:pt x="467" y="181"/>
                  <a:pt x="467" y="181"/>
                  <a:pt x="467" y="181"/>
                </a:cubicBezTo>
                <a:cubicBezTo>
                  <a:pt x="569" y="181"/>
                  <a:pt x="569" y="181"/>
                  <a:pt x="569" y="181"/>
                </a:cubicBezTo>
                <a:cubicBezTo>
                  <a:pt x="569" y="283"/>
                  <a:pt x="569" y="283"/>
                  <a:pt x="569" y="283"/>
                </a:cubicBezTo>
                <a:cubicBezTo>
                  <a:pt x="643" y="283"/>
                  <a:pt x="643" y="283"/>
                  <a:pt x="643" y="283"/>
                </a:cubicBezTo>
                <a:cubicBezTo>
                  <a:pt x="643" y="181"/>
                  <a:pt x="643" y="181"/>
                  <a:pt x="643" y="181"/>
                </a:cubicBezTo>
                <a:cubicBezTo>
                  <a:pt x="745" y="181"/>
                  <a:pt x="745" y="181"/>
                  <a:pt x="745" y="181"/>
                </a:cubicBezTo>
                <a:cubicBezTo>
                  <a:pt x="745" y="107"/>
                  <a:pt x="745" y="107"/>
                  <a:pt x="745" y="107"/>
                </a:cubicBezTo>
                <a:cubicBezTo>
                  <a:pt x="643" y="107"/>
                  <a:pt x="643" y="107"/>
                  <a:pt x="643" y="107"/>
                </a:cubicBezTo>
                <a:lnTo>
                  <a:pt x="643" y="5"/>
                </a:lnTo>
                <a:close/>
                <a:moveTo>
                  <a:pt x="255" y="0"/>
                </a:moveTo>
                <a:cubicBezTo>
                  <a:pt x="196" y="0"/>
                  <a:pt x="174" y="53"/>
                  <a:pt x="174" y="53"/>
                </a:cubicBezTo>
                <a:cubicBezTo>
                  <a:pt x="174" y="53"/>
                  <a:pt x="151" y="0"/>
                  <a:pt x="93" y="0"/>
                </a:cubicBezTo>
                <a:cubicBezTo>
                  <a:pt x="27" y="0"/>
                  <a:pt x="0" y="57"/>
                  <a:pt x="0" y="91"/>
                </a:cubicBezTo>
                <a:cubicBezTo>
                  <a:pt x="0" y="159"/>
                  <a:pt x="80" y="244"/>
                  <a:pt x="174" y="288"/>
                </a:cubicBezTo>
                <a:cubicBezTo>
                  <a:pt x="267" y="244"/>
                  <a:pt x="347" y="159"/>
                  <a:pt x="347" y="91"/>
                </a:cubicBezTo>
                <a:cubicBezTo>
                  <a:pt x="347" y="57"/>
                  <a:pt x="320" y="0"/>
                  <a:pt x="25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65494038"/>
      </p:ext>
    </p:extLst>
  </p:cSld>
  <p:clrMapOvr>
    <a:masterClrMapping/>
  </p:clrMapOvr>
  <p:hf sldNum="0" hdr="0" ft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side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>
            <a:extLst>
              <a:ext uri="{FF2B5EF4-FFF2-40B4-BE49-F238E27FC236}">
                <a16:creationId xmlns:a16="http://schemas.microsoft.com/office/drawing/2014/main" id="{7014AFF4-321B-47D7-A0CD-0CFE22C65E31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D42F2ED6-695B-42D6-BF46-316DB0DA3982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0" y="-1"/>
            <a:ext cx="12189600" cy="6858000"/>
          </a:xfrm>
          <a:prstGeom prst="rect">
            <a:avLst/>
          </a:prstGeom>
          <a:noFill/>
        </p:spPr>
        <p:txBody>
          <a:bodyPr lIns="0" tIns="72000" rIns="144000" bIns="0" anchor="t" anchorCtr="0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dirty="0"/>
              <a:t>Klik her på rammen for at tilføje et 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2000" y="614024"/>
            <a:ext cx="6940800" cy="3621600"/>
          </a:xfrm>
        </p:spPr>
        <p:txBody>
          <a:bodyPr anchor="t" anchorCtr="0"/>
          <a:lstStyle>
            <a:lvl1pPr algn="l">
              <a:defRPr sz="5000" b="1">
                <a:solidFill>
                  <a:schemeClr val="bg2"/>
                </a:solidFill>
              </a:defRPr>
            </a:lvl1pPr>
          </a:lstStyle>
          <a:p>
            <a:r>
              <a:rPr lang="da-DK" dirty="0"/>
              <a:t>Overskrift skrives her i flere linjer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A40752A6-1750-4291-B91A-BCBA280283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998" y="5577840"/>
            <a:ext cx="4021200" cy="7058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solidFill>
                  <a:schemeClr val="bg2"/>
                </a:solidFill>
              </a:defRPr>
            </a:lvl1pPr>
            <a:lvl2pPr marL="216000" indent="0">
              <a:buNone/>
              <a:defRPr/>
            </a:lvl2pPr>
          </a:lstStyle>
          <a:p>
            <a:pPr lvl="0"/>
            <a:r>
              <a:rPr lang="da-DK" dirty="0"/>
              <a:t>Klik og indsæt tekst</a:t>
            </a:r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4" name="Text Placeholder Ikoner">
            <a:extLst>
              <a:ext uri="{FF2B5EF4-FFF2-40B4-BE49-F238E27FC236}">
                <a16:creationId xmlns:a16="http://schemas.microsoft.com/office/drawing/2014/main" id="{9DA53165-D918-4619-BB9D-376E8930B3D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2000" y="6433592"/>
            <a:ext cx="399600" cy="100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US" dirty="0"/>
              <a:t>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82519384"/>
      </p:ext>
    </p:extLst>
  </p:cSld>
  <p:clrMapOvr>
    <a:masterClrMapping/>
  </p:clrMapOvr>
  <p:hf sldNum="0" hdr="0" ft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g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pic>
        <p:nvPicPr>
          <p:cNvPr id="15" name="Sundhed for alle">
            <a:extLst>
              <a:ext uri="{FF2B5EF4-FFF2-40B4-BE49-F238E27FC236}">
                <a16:creationId xmlns:a16="http://schemas.microsoft.com/office/drawing/2014/main" id="{65A81536-7304-43DD-A863-55235CA03E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6416826"/>
            <a:ext cx="1198924" cy="113156"/>
          </a:xfrm>
          <a:prstGeom prst="rect">
            <a:avLst/>
          </a:prstGeom>
        </p:spPr>
      </p:pic>
      <p:sp>
        <p:nvSpPr>
          <p:cNvPr id="11" name="Pladsholder til dato 10" hidden="1">
            <a:extLst>
              <a:ext uri="{FF2B5EF4-FFF2-40B4-BE49-F238E27FC236}">
                <a16:creationId xmlns:a16="http://schemas.microsoft.com/office/drawing/2014/main" id="{BBE9FAEB-EC4D-4143-A8CF-E340BF310B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48000"/>
            <a:ext cx="0" cy="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12" name="Pladsholder til sidefod 11" hidden="1">
            <a:extLst>
              <a:ext uri="{FF2B5EF4-FFF2-40B4-BE49-F238E27FC236}">
                <a16:creationId xmlns:a16="http://schemas.microsoft.com/office/drawing/2014/main" id="{9B2D7094-41F1-44D8-8A24-ED33D2D6D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48000"/>
            <a:ext cx="0" cy="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13" name="Pladsholder til slidenummer 12" hidden="1">
            <a:extLst>
              <a:ext uri="{FF2B5EF4-FFF2-40B4-BE49-F238E27FC236}">
                <a16:creationId xmlns:a16="http://schemas.microsoft.com/office/drawing/2014/main" id="{97CC701D-01D2-4A62-A417-B4D465973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4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Side </a:t>
            </a:r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21" name="Group 4">
            <a:extLst>
              <a:ext uri="{FF2B5EF4-FFF2-40B4-BE49-F238E27FC236}">
                <a16:creationId xmlns:a16="http://schemas.microsoft.com/office/drawing/2014/main" id="{E956B872-CF93-4AE7-8F83-A6832DF1F1E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327151" y="2841626"/>
            <a:ext cx="9540875" cy="1082675"/>
            <a:chOff x="836" y="1790"/>
            <a:chExt cx="6010" cy="682"/>
          </a:xfrm>
        </p:grpSpPr>
        <p:sp>
          <p:nvSpPr>
            <p:cNvPr id="23" name="Oval 5">
              <a:extLst>
                <a:ext uri="{FF2B5EF4-FFF2-40B4-BE49-F238E27FC236}">
                  <a16:creationId xmlns:a16="http://schemas.microsoft.com/office/drawing/2014/main" id="{B383918F-ECF9-42D2-9619-65A06E4A091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66" y="1790"/>
              <a:ext cx="680" cy="6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F904313C-3A71-4615-942D-446BF3F83F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82" y="1802"/>
              <a:ext cx="658" cy="659"/>
            </a:xfrm>
            <a:custGeom>
              <a:avLst/>
              <a:gdLst>
                <a:gd name="T0" fmla="*/ 417 w 658"/>
                <a:gd name="T1" fmla="*/ 0 h 659"/>
                <a:gd name="T2" fmla="*/ 241 w 658"/>
                <a:gd name="T3" fmla="*/ 0 h 659"/>
                <a:gd name="T4" fmla="*/ 241 w 658"/>
                <a:gd name="T5" fmla="*/ 241 h 659"/>
                <a:gd name="T6" fmla="*/ 0 w 658"/>
                <a:gd name="T7" fmla="*/ 241 h 659"/>
                <a:gd name="T8" fmla="*/ 0 w 658"/>
                <a:gd name="T9" fmla="*/ 418 h 659"/>
                <a:gd name="T10" fmla="*/ 241 w 658"/>
                <a:gd name="T11" fmla="*/ 418 h 659"/>
                <a:gd name="T12" fmla="*/ 241 w 658"/>
                <a:gd name="T13" fmla="*/ 659 h 659"/>
                <a:gd name="T14" fmla="*/ 417 w 658"/>
                <a:gd name="T15" fmla="*/ 659 h 659"/>
                <a:gd name="T16" fmla="*/ 417 w 658"/>
                <a:gd name="T17" fmla="*/ 418 h 659"/>
                <a:gd name="T18" fmla="*/ 658 w 658"/>
                <a:gd name="T19" fmla="*/ 418 h 659"/>
                <a:gd name="T20" fmla="*/ 658 w 658"/>
                <a:gd name="T21" fmla="*/ 241 h 659"/>
                <a:gd name="T22" fmla="*/ 417 w 658"/>
                <a:gd name="T23" fmla="*/ 241 h 659"/>
                <a:gd name="T24" fmla="*/ 417 w 658"/>
                <a:gd name="T25" fmla="*/ 0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8" h="659">
                  <a:moveTo>
                    <a:pt x="417" y="0"/>
                  </a:moveTo>
                  <a:lnTo>
                    <a:pt x="241" y="0"/>
                  </a:lnTo>
                  <a:lnTo>
                    <a:pt x="241" y="241"/>
                  </a:lnTo>
                  <a:lnTo>
                    <a:pt x="0" y="241"/>
                  </a:lnTo>
                  <a:lnTo>
                    <a:pt x="0" y="418"/>
                  </a:lnTo>
                  <a:lnTo>
                    <a:pt x="241" y="418"/>
                  </a:lnTo>
                  <a:lnTo>
                    <a:pt x="241" y="659"/>
                  </a:lnTo>
                  <a:lnTo>
                    <a:pt x="417" y="659"/>
                  </a:lnTo>
                  <a:lnTo>
                    <a:pt x="417" y="418"/>
                  </a:lnTo>
                  <a:lnTo>
                    <a:pt x="658" y="418"/>
                  </a:lnTo>
                  <a:lnTo>
                    <a:pt x="658" y="241"/>
                  </a:lnTo>
                  <a:lnTo>
                    <a:pt x="417" y="241"/>
                  </a:lnTo>
                  <a:lnTo>
                    <a:pt x="4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id="{10B1E4BF-B011-47AF-B12F-0ED252E942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6" y="1790"/>
              <a:ext cx="820" cy="682"/>
            </a:xfrm>
            <a:custGeom>
              <a:avLst/>
              <a:gdLst>
                <a:gd name="T0" fmla="*/ 903 w 1231"/>
                <a:gd name="T1" fmla="*/ 0 h 1021"/>
                <a:gd name="T2" fmla="*/ 615 w 1231"/>
                <a:gd name="T3" fmla="*/ 188 h 1021"/>
                <a:gd name="T4" fmla="*/ 328 w 1231"/>
                <a:gd name="T5" fmla="*/ 0 h 1021"/>
                <a:gd name="T6" fmla="*/ 0 w 1231"/>
                <a:gd name="T7" fmla="*/ 323 h 1021"/>
                <a:gd name="T8" fmla="*/ 615 w 1231"/>
                <a:gd name="T9" fmla="*/ 1021 h 1021"/>
                <a:gd name="T10" fmla="*/ 1231 w 1231"/>
                <a:gd name="T11" fmla="*/ 323 h 1021"/>
                <a:gd name="T12" fmla="*/ 903 w 1231"/>
                <a:gd name="T13" fmla="*/ 0 h 10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1" h="1021">
                  <a:moveTo>
                    <a:pt x="903" y="0"/>
                  </a:moveTo>
                  <a:cubicBezTo>
                    <a:pt x="695" y="0"/>
                    <a:pt x="615" y="188"/>
                    <a:pt x="615" y="188"/>
                  </a:cubicBezTo>
                  <a:cubicBezTo>
                    <a:pt x="615" y="188"/>
                    <a:pt x="536" y="0"/>
                    <a:pt x="328" y="0"/>
                  </a:cubicBezTo>
                  <a:cubicBezTo>
                    <a:pt x="95" y="0"/>
                    <a:pt x="0" y="204"/>
                    <a:pt x="0" y="323"/>
                  </a:cubicBezTo>
                  <a:cubicBezTo>
                    <a:pt x="0" y="565"/>
                    <a:pt x="284" y="866"/>
                    <a:pt x="615" y="1021"/>
                  </a:cubicBezTo>
                  <a:cubicBezTo>
                    <a:pt x="947" y="866"/>
                    <a:pt x="1231" y="565"/>
                    <a:pt x="1231" y="323"/>
                  </a:cubicBezTo>
                  <a:cubicBezTo>
                    <a:pt x="1231" y="204"/>
                    <a:pt x="1136" y="0"/>
                    <a:pt x="9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25687616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8" name="Pladsholder til slidenummer 7">
            <a:extLst>
              <a:ext uri="{FF2B5EF4-FFF2-40B4-BE49-F238E27FC236}">
                <a16:creationId xmlns:a16="http://schemas.microsoft.com/office/drawing/2014/main" id="{13C8E1C6-7A21-4AD7-9D89-1995FCC83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dirty="0"/>
              <a:t>Side </a:t>
            </a:r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6" name="Pladsholder til dato 5" hidden="1">
            <a:extLst>
              <a:ext uri="{FF2B5EF4-FFF2-40B4-BE49-F238E27FC236}">
                <a16:creationId xmlns:a16="http://schemas.microsoft.com/office/drawing/2014/main" id="{09AFB10B-7C58-4EDD-8858-7CC80F108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idefod 6" hidden="1">
            <a:extLst>
              <a:ext uri="{FF2B5EF4-FFF2-40B4-BE49-F238E27FC236}">
                <a16:creationId xmlns:a16="http://schemas.microsoft.com/office/drawing/2014/main" id="{60764CCA-4AD0-4C57-B4E2-79081A01D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49132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0CAC9A41-10B9-4C2B-A87F-4B5B33933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dirty="0"/>
              <a:t>Side </a:t>
            </a:r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>
            <a:extLst>
              <a:ext uri="{FF2B5EF4-FFF2-40B4-BE49-F238E27FC236}">
                <a16:creationId xmlns:a16="http://schemas.microsoft.com/office/drawing/2014/main" id="{79DEA958-ECFE-47F6-B949-341CF372B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idefod 5" hidden="1">
            <a:extLst>
              <a:ext uri="{FF2B5EF4-FFF2-40B4-BE49-F238E27FC236}">
                <a16:creationId xmlns:a16="http://schemas.microsoft.com/office/drawing/2014/main" id="{29046101-727D-4D00-84E4-A54DB3C6F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157613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ast overskrift"/>
          <p:cNvSpPr txBox="1"/>
          <p:nvPr userDrawn="1"/>
        </p:nvSpPr>
        <p:spPr>
          <a:xfrm>
            <a:off x="539748" y="539750"/>
            <a:ext cx="11109325" cy="65017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da-DK" sz="3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Brugerguide - Slet før anvendelse</a:t>
            </a:r>
          </a:p>
        </p:txBody>
      </p:sp>
      <p:sp>
        <p:nvSpPr>
          <p:cNvPr id="29" name="Text Box 2"/>
          <p:cNvSpPr txBox="1">
            <a:spLocks noChangeArrowheads="1"/>
          </p:cNvSpPr>
          <p:nvPr userDrawn="1"/>
        </p:nvSpPr>
        <p:spPr bwMode="auto">
          <a:xfrm>
            <a:off x="539752" y="1815926"/>
            <a:ext cx="2280360" cy="349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900" b="1" noProof="1">
                <a:latin typeface="Arial" panose="020B0604020202020204" pitchFamily="34" charset="0"/>
                <a:cs typeface="Arial" panose="020B0604020202020204" pitchFamily="34" charset="0"/>
              </a:rPr>
              <a:t>Brug</a:t>
            </a:r>
            <a:r>
              <a:rPr lang="da-DK" sz="9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 tekst typografier</a:t>
            </a:r>
            <a:endParaRPr lang="da-DK" sz="900" b="1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gå frem i tekst-niveauer. 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derefter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skifte fra et niveau til et næste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gå tilbage i tekst-niveauer,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SHIFT+TAB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kan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Forøg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Formindsk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listeniveau bruges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 nyt slide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Hjem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menupunktet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Slide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indsætte et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slide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Ændre slide layouts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pilen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ved siden af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få vist en dropdown menu af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mulige slides layout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ændre dit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nuværende layout til et alternativt</a:t>
            </a:r>
          </a:p>
        </p:txBody>
      </p:sp>
      <p:sp>
        <p:nvSpPr>
          <p:cNvPr id="21" name="Text Box 3"/>
          <p:cNvSpPr txBox="1">
            <a:spLocks noChangeArrowheads="1"/>
          </p:cNvSpPr>
          <p:nvPr userDrawn="1"/>
        </p:nvSpPr>
        <p:spPr bwMode="auto">
          <a:xfrm>
            <a:off x="4498494" y="1815926"/>
            <a:ext cx="2196000" cy="377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 billede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slides med billedpladsholder,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ikonet og 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Beskær billede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Beskær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ændre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billedets fokus/størrelse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Ønsker du at skalere billedet, så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-knappen nede, mens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trækker i billedets hjørner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Tips: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Hvis du sletter billedet og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indsætter et nyt, kan billedet lægge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 foran tekst og grafik. Hvis dette sker, højreklik på billedet og 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Placer bagest</a:t>
            </a:r>
          </a:p>
          <a:p>
            <a:pPr fontAlgn="auto">
              <a:spcBef>
                <a:spcPts val="120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Nulstil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Hjem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Nulstil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nulstille placering, størrelse og formatering af pladsholdere til layoutets oprindelige design</a:t>
            </a:r>
            <a:endParaRPr 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Box 4"/>
          <p:cNvSpPr txBox="1">
            <a:spLocks noChangeArrowheads="1"/>
          </p:cNvSpPr>
          <p:nvPr userDrawn="1"/>
        </p:nvSpPr>
        <p:spPr bwMode="auto">
          <a:xfrm>
            <a:off x="7925239" y="1815926"/>
            <a:ext cx="2358243" cy="350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justere sidenummerering, </a:t>
            </a:r>
            <a:b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 og sidefod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Gør dette som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det sidste i din præsentation, så det slår igennem på alle slides</a:t>
            </a:r>
            <a:endParaRPr 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Sidehoved og Sidefod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(indtast evt. tekst i sidefod)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Anvend på alle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eller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Anvend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hvis det kun skal være på et enkelt slide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se hjælpelinjer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 sæt hak ved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Tips: Alt + F9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hurtig visning af hjælpelinjer</a:t>
            </a: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1 Forøg formindsk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0549" y="2900575"/>
            <a:ext cx="549328" cy="285228"/>
          </a:xfrm>
          <a:prstGeom prst="rect">
            <a:avLst/>
          </a:prstGeom>
        </p:spPr>
      </p:pic>
      <p:pic>
        <p:nvPicPr>
          <p:cNvPr id="20" name="2 Ny slide"/>
          <p:cNvPicPr>
            <a:picLocks noChangeAspect="1"/>
          </p:cNvPicPr>
          <p:nvPr userDrawn="1"/>
        </p:nvPicPr>
        <p:blipFill rotWithShape="1">
          <a:blip r:embed="rId3"/>
          <a:srcRect l="2931" r="60888"/>
          <a:stretch/>
        </p:blipFill>
        <p:spPr>
          <a:xfrm>
            <a:off x="2714468" y="3629774"/>
            <a:ext cx="363713" cy="647461"/>
          </a:xfrm>
          <a:prstGeom prst="rect">
            <a:avLst/>
          </a:prstGeom>
        </p:spPr>
      </p:pic>
      <p:pic>
        <p:nvPicPr>
          <p:cNvPr id="16" name="3 Layout"/>
          <p:cNvPicPr>
            <a:picLocks noChangeAspect="1"/>
          </p:cNvPicPr>
          <p:nvPr userDrawn="1"/>
        </p:nvPicPr>
        <p:blipFill rotWithShape="1">
          <a:blip r:embed="rId3"/>
          <a:srcRect l="36944" r="2272" b="69429"/>
          <a:stretch/>
        </p:blipFill>
        <p:spPr>
          <a:xfrm>
            <a:off x="2729933" y="4483855"/>
            <a:ext cx="593368" cy="192211"/>
          </a:xfrm>
          <a:prstGeom prst="rect">
            <a:avLst/>
          </a:prstGeom>
        </p:spPr>
      </p:pic>
      <p:pic>
        <p:nvPicPr>
          <p:cNvPr id="24" name="4 Nulstil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01121" y="5102569"/>
            <a:ext cx="547241" cy="197798"/>
          </a:xfrm>
          <a:prstGeom prst="rect">
            <a:avLst/>
          </a:prstGeom>
        </p:spPr>
      </p:pic>
      <p:pic>
        <p:nvPicPr>
          <p:cNvPr id="5" name="5 Indsæt billede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601121" y="2075087"/>
            <a:ext cx="262151" cy="256054"/>
          </a:xfrm>
          <a:prstGeom prst="rect">
            <a:avLst/>
          </a:prstGeom>
        </p:spPr>
      </p:pic>
      <p:pic>
        <p:nvPicPr>
          <p:cNvPr id="23" name="6 Beskær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601121" y="2748409"/>
            <a:ext cx="337400" cy="321707"/>
          </a:xfrm>
          <a:prstGeom prst="rect">
            <a:avLst/>
          </a:prstGeom>
        </p:spPr>
      </p:pic>
      <p:pic>
        <p:nvPicPr>
          <p:cNvPr id="2" name="7 Skalér billede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601121" y="3242399"/>
            <a:ext cx="359695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2528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F2067F-4A8A-9E41-AB46-D390E92923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939894D-310B-3F4D-A8E9-3234B663FA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8B58108-DABB-B643-A128-10EC7B644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26F02-DBF1-804D-A56D-E2ED76E38EB7}" type="datetimeFigureOut">
              <a:rPr lang="da-DK" smtClean="0"/>
              <a:t>28/07/2019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F691C5E-3F07-F042-86A5-556E13D9D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3335E89-F826-1945-A996-8BA4F9D8F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CF04-BE6F-F445-9E3E-7FBEB6584A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140560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BCA548-B984-A94A-B8B6-DFD7B960C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AB4D201-8656-E740-9BFA-B604811D40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629E386-0E36-0A4C-B199-2CA5EC733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26F02-DBF1-804D-A56D-E2ED76E38EB7}" type="datetimeFigureOut">
              <a:rPr lang="da-DK" smtClean="0"/>
              <a:t>28/07/2019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64D8AC1-EF80-0449-82D9-662F3976A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01B60CF-1BE8-BE46-B5ED-E5143D1A8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CF04-BE6F-F445-9E3E-7FBEB6584A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713139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1F4B65-380D-794E-80CC-6EF729461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C6EF973-8210-234C-A056-E433D18188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200559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D3F5D2-F9F2-D343-A631-9C52DEDD6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C9C51C2-99D3-D041-897C-2A7F99D2C0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0AF3B19B-99B7-6044-849C-56881BC181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471D6E1-623C-B146-A466-7E545E935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26F02-DBF1-804D-A56D-E2ED76E38EB7}" type="datetimeFigureOut">
              <a:rPr lang="da-DK" smtClean="0"/>
              <a:t>28/07/2019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B965C68-553A-DF4F-9F3C-AF30B2689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08E6962C-78C8-DC4D-8C15-90E043BFE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CF04-BE6F-F445-9E3E-7FBEB6584A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818659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D2D2A6-543B-234A-A75F-8B89E4127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1F00DCA-384B-2E47-9564-F75C1D5BA6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18232A02-53D0-5747-BEA8-DBD96FB7F8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6C68A2B9-89B3-214B-A109-056E8C036B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B1D9D7F7-09E9-014B-8E75-C2EF131F72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554A88D6-1B9A-DC44-9E93-88BACA1EA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26F02-DBF1-804D-A56D-E2ED76E38EB7}" type="datetimeFigureOut">
              <a:rPr lang="da-DK" smtClean="0"/>
              <a:t>28/07/2019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CA9D3162-EDC2-A747-8F70-5AAFA3376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43A68470-86E4-B945-AC18-89FF023D3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CF04-BE6F-F445-9E3E-7FBEB6584A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81394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 lys blå S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>
            <a:extLst>
              <a:ext uri="{FF2B5EF4-FFF2-40B4-BE49-F238E27FC236}">
                <a16:creationId xmlns:a16="http://schemas.microsoft.com/office/drawing/2014/main" id="{7014AFF4-321B-47D7-A0CD-0CFE22C65E31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rgbClr val="BE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2000" y="1122362"/>
            <a:ext cx="6940800" cy="3621600"/>
          </a:xfrm>
        </p:spPr>
        <p:txBody>
          <a:bodyPr anchor="b"/>
          <a:lstStyle>
            <a:lvl1pPr algn="l">
              <a:defRPr sz="5000" b="1">
                <a:solidFill>
                  <a:srgbClr val="005C8D"/>
                </a:solidFill>
              </a:defRPr>
            </a:lvl1pPr>
          </a:lstStyle>
          <a:p>
            <a:r>
              <a:rPr lang="da-DK" dirty="0"/>
              <a:t>Overskrift skrives her i flere linjer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431999" y="5883332"/>
            <a:ext cx="4021200" cy="180000"/>
          </a:xfrm>
        </p:spPr>
        <p:txBody>
          <a:bodyPr/>
          <a:lstStyle>
            <a:lvl1pPr>
              <a:defRPr lang="en-GB" sz="1500" dirty="0">
                <a:solidFill>
                  <a:srgbClr val="005C8D"/>
                </a:solidFill>
              </a:defRPr>
            </a:lvl1pPr>
          </a:lstStyle>
          <a:p>
            <a:fld id="{F2CF9434-4206-4AC2-A91A-1DCD05F48644}" type="datetime2">
              <a:rPr lang="da-DK" smtClean="0"/>
              <a:pPr/>
              <a:t>28. juli 2019</a:t>
            </a:fld>
            <a:endParaRPr lang="da-DK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A40752A6-1750-4291-B91A-BCBA280283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998" y="6090239"/>
            <a:ext cx="4021200" cy="25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solidFill>
                  <a:srgbClr val="005C8D"/>
                </a:solidFill>
              </a:defRPr>
            </a:lvl1pPr>
            <a:lvl2pPr marL="216000" indent="0">
              <a:buNone/>
              <a:defRPr/>
            </a:lvl2pPr>
          </a:lstStyle>
          <a:p>
            <a:pPr lvl="0"/>
            <a:r>
              <a:rPr lang="da-DK" dirty="0"/>
              <a:t>Indsæt navn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F757160F-1609-4C06-9280-500899BD0DF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6343649"/>
            <a:ext cx="4021200" cy="25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solidFill>
                  <a:srgbClr val="005C8D"/>
                </a:solidFill>
              </a:defRPr>
            </a:lvl1pPr>
            <a:lvl2pPr marL="216000" indent="0">
              <a:buNone/>
              <a:defRPr/>
            </a:lvl2pPr>
          </a:lstStyle>
          <a:p>
            <a:pPr lvl="0"/>
            <a:r>
              <a:rPr lang="da-DK" dirty="0"/>
              <a:t>Indsæt titel</a:t>
            </a:r>
          </a:p>
        </p:txBody>
      </p:sp>
      <p:pic>
        <p:nvPicPr>
          <p:cNvPr id="11" name="Logo">
            <a:extLst>
              <a:ext uri="{FF2B5EF4-FFF2-40B4-BE49-F238E27FC236}">
                <a16:creationId xmlns:a16="http://schemas.microsoft.com/office/drawing/2014/main" id="{097836F4-DF01-4985-A4C0-2A0AF3CD00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2" y="336145"/>
            <a:ext cx="1800656" cy="421958"/>
          </a:xfrm>
          <a:prstGeom prst="rect">
            <a:avLst/>
          </a:prstGeom>
        </p:spPr>
      </p:pic>
      <p:sp>
        <p:nvSpPr>
          <p:cNvPr id="13" name="Ikoner">
            <a:extLst>
              <a:ext uri="{FF2B5EF4-FFF2-40B4-BE49-F238E27FC236}">
                <a16:creationId xmlns:a16="http://schemas.microsoft.com/office/drawing/2014/main" id="{48019028-84F6-4504-BE31-23597E36DB3A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32000" y="5032800"/>
            <a:ext cx="1346400" cy="338400"/>
          </a:xfrm>
          <a:custGeom>
            <a:avLst/>
            <a:gdLst>
              <a:gd name="T0" fmla="*/ 1157 w 1157"/>
              <a:gd name="T1" fmla="*/ 144 h 288"/>
              <a:gd name="T2" fmla="*/ 1013 w 1157"/>
              <a:gd name="T3" fmla="*/ 288 h 288"/>
              <a:gd name="T4" fmla="*/ 869 w 1157"/>
              <a:gd name="T5" fmla="*/ 144 h 288"/>
              <a:gd name="T6" fmla="*/ 1013 w 1157"/>
              <a:gd name="T7" fmla="*/ 0 h 288"/>
              <a:gd name="T8" fmla="*/ 1157 w 1157"/>
              <a:gd name="T9" fmla="*/ 144 h 288"/>
              <a:gd name="T10" fmla="*/ 643 w 1157"/>
              <a:gd name="T11" fmla="*/ 5 h 288"/>
              <a:gd name="T12" fmla="*/ 569 w 1157"/>
              <a:gd name="T13" fmla="*/ 5 h 288"/>
              <a:gd name="T14" fmla="*/ 569 w 1157"/>
              <a:gd name="T15" fmla="*/ 107 h 288"/>
              <a:gd name="T16" fmla="*/ 467 w 1157"/>
              <a:gd name="T17" fmla="*/ 107 h 288"/>
              <a:gd name="T18" fmla="*/ 467 w 1157"/>
              <a:gd name="T19" fmla="*/ 181 h 288"/>
              <a:gd name="T20" fmla="*/ 569 w 1157"/>
              <a:gd name="T21" fmla="*/ 181 h 288"/>
              <a:gd name="T22" fmla="*/ 569 w 1157"/>
              <a:gd name="T23" fmla="*/ 283 h 288"/>
              <a:gd name="T24" fmla="*/ 643 w 1157"/>
              <a:gd name="T25" fmla="*/ 283 h 288"/>
              <a:gd name="T26" fmla="*/ 643 w 1157"/>
              <a:gd name="T27" fmla="*/ 181 h 288"/>
              <a:gd name="T28" fmla="*/ 745 w 1157"/>
              <a:gd name="T29" fmla="*/ 181 h 288"/>
              <a:gd name="T30" fmla="*/ 745 w 1157"/>
              <a:gd name="T31" fmla="*/ 107 h 288"/>
              <a:gd name="T32" fmla="*/ 643 w 1157"/>
              <a:gd name="T33" fmla="*/ 107 h 288"/>
              <a:gd name="T34" fmla="*/ 643 w 1157"/>
              <a:gd name="T35" fmla="*/ 5 h 288"/>
              <a:gd name="T36" fmla="*/ 255 w 1157"/>
              <a:gd name="T37" fmla="*/ 0 h 288"/>
              <a:gd name="T38" fmla="*/ 174 w 1157"/>
              <a:gd name="T39" fmla="*/ 53 h 288"/>
              <a:gd name="T40" fmla="*/ 93 w 1157"/>
              <a:gd name="T41" fmla="*/ 0 h 288"/>
              <a:gd name="T42" fmla="*/ 0 w 1157"/>
              <a:gd name="T43" fmla="*/ 91 h 288"/>
              <a:gd name="T44" fmla="*/ 174 w 1157"/>
              <a:gd name="T45" fmla="*/ 288 h 288"/>
              <a:gd name="T46" fmla="*/ 347 w 1157"/>
              <a:gd name="T47" fmla="*/ 91 h 288"/>
              <a:gd name="T48" fmla="*/ 255 w 1157"/>
              <a:gd name="T49" fmla="*/ 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57" h="288">
                <a:moveTo>
                  <a:pt x="1157" y="144"/>
                </a:moveTo>
                <a:cubicBezTo>
                  <a:pt x="1157" y="223"/>
                  <a:pt x="1092" y="288"/>
                  <a:pt x="1013" y="288"/>
                </a:cubicBezTo>
                <a:cubicBezTo>
                  <a:pt x="933" y="288"/>
                  <a:pt x="869" y="223"/>
                  <a:pt x="869" y="144"/>
                </a:cubicBezTo>
                <a:cubicBezTo>
                  <a:pt x="869" y="65"/>
                  <a:pt x="933" y="0"/>
                  <a:pt x="1013" y="0"/>
                </a:cubicBezTo>
                <a:cubicBezTo>
                  <a:pt x="1092" y="0"/>
                  <a:pt x="1157" y="65"/>
                  <a:pt x="1157" y="144"/>
                </a:cubicBezTo>
                <a:close/>
                <a:moveTo>
                  <a:pt x="643" y="5"/>
                </a:moveTo>
                <a:cubicBezTo>
                  <a:pt x="569" y="5"/>
                  <a:pt x="569" y="5"/>
                  <a:pt x="569" y="5"/>
                </a:cubicBezTo>
                <a:cubicBezTo>
                  <a:pt x="569" y="107"/>
                  <a:pt x="569" y="107"/>
                  <a:pt x="569" y="107"/>
                </a:cubicBezTo>
                <a:cubicBezTo>
                  <a:pt x="467" y="107"/>
                  <a:pt x="467" y="107"/>
                  <a:pt x="467" y="107"/>
                </a:cubicBezTo>
                <a:cubicBezTo>
                  <a:pt x="467" y="181"/>
                  <a:pt x="467" y="181"/>
                  <a:pt x="467" y="181"/>
                </a:cubicBezTo>
                <a:cubicBezTo>
                  <a:pt x="569" y="181"/>
                  <a:pt x="569" y="181"/>
                  <a:pt x="569" y="181"/>
                </a:cubicBezTo>
                <a:cubicBezTo>
                  <a:pt x="569" y="283"/>
                  <a:pt x="569" y="283"/>
                  <a:pt x="569" y="283"/>
                </a:cubicBezTo>
                <a:cubicBezTo>
                  <a:pt x="643" y="283"/>
                  <a:pt x="643" y="283"/>
                  <a:pt x="643" y="283"/>
                </a:cubicBezTo>
                <a:cubicBezTo>
                  <a:pt x="643" y="181"/>
                  <a:pt x="643" y="181"/>
                  <a:pt x="643" y="181"/>
                </a:cubicBezTo>
                <a:cubicBezTo>
                  <a:pt x="745" y="181"/>
                  <a:pt x="745" y="181"/>
                  <a:pt x="745" y="181"/>
                </a:cubicBezTo>
                <a:cubicBezTo>
                  <a:pt x="745" y="107"/>
                  <a:pt x="745" y="107"/>
                  <a:pt x="745" y="107"/>
                </a:cubicBezTo>
                <a:cubicBezTo>
                  <a:pt x="643" y="107"/>
                  <a:pt x="643" y="107"/>
                  <a:pt x="643" y="107"/>
                </a:cubicBezTo>
                <a:lnTo>
                  <a:pt x="643" y="5"/>
                </a:lnTo>
                <a:close/>
                <a:moveTo>
                  <a:pt x="255" y="0"/>
                </a:moveTo>
                <a:cubicBezTo>
                  <a:pt x="196" y="0"/>
                  <a:pt x="174" y="53"/>
                  <a:pt x="174" y="53"/>
                </a:cubicBezTo>
                <a:cubicBezTo>
                  <a:pt x="174" y="53"/>
                  <a:pt x="151" y="0"/>
                  <a:pt x="93" y="0"/>
                </a:cubicBezTo>
                <a:cubicBezTo>
                  <a:pt x="27" y="0"/>
                  <a:pt x="0" y="57"/>
                  <a:pt x="0" y="91"/>
                </a:cubicBezTo>
                <a:cubicBezTo>
                  <a:pt x="0" y="159"/>
                  <a:pt x="80" y="244"/>
                  <a:pt x="174" y="288"/>
                </a:cubicBezTo>
                <a:cubicBezTo>
                  <a:pt x="267" y="244"/>
                  <a:pt x="347" y="159"/>
                  <a:pt x="347" y="91"/>
                </a:cubicBezTo>
                <a:cubicBezTo>
                  <a:pt x="347" y="57"/>
                  <a:pt x="320" y="0"/>
                  <a:pt x="255" y="0"/>
                </a:cubicBezTo>
                <a:close/>
              </a:path>
            </a:pathLst>
          </a:custGeom>
          <a:solidFill>
            <a:srgbClr val="005C8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66556974"/>
      </p:ext>
    </p:extLst>
  </p:cSld>
  <p:clrMapOvr>
    <a:masterClrMapping/>
  </p:clrMapOvr>
  <p:hf sldNum="0" hdr="0" ft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59EE3B-8870-E040-807D-03777E3EB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02E94098-24A4-4C48-8069-03E54176A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26F02-DBF1-804D-A56D-E2ED76E38EB7}" type="datetimeFigureOut">
              <a:rPr lang="da-DK" smtClean="0"/>
              <a:t>28/07/2019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8B644819-2EB3-9246-9365-1FBBC1189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CE6386B9-364F-6140-A0E4-0A7D34B59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CF04-BE6F-F445-9E3E-7FBEB6584A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846560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9DE42A98-B6C7-BA44-A8FF-C56628DD4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26F02-DBF1-804D-A56D-E2ED76E38EB7}" type="datetimeFigureOut">
              <a:rPr lang="da-DK" smtClean="0"/>
              <a:t>28/07/2019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3A4DB8C6-760A-DA48-8E9C-00602C417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418D18E2-B76B-7445-AA1E-348728234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CF04-BE6F-F445-9E3E-7FBEB6584A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660549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3F9065-AA36-E144-936B-6AE7A9AF8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89F4C8A-83B4-5946-9282-FC78E0E8E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17647B3A-6F2A-C947-9F37-2170B8F605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633263D6-F2BA-1343-9149-FFD86FC4C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26F02-DBF1-804D-A56D-E2ED76E38EB7}" type="datetimeFigureOut">
              <a:rPr lang="da-DK" smtClean="0"/>
              <a:t>28/07/2019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9559F8C-58CB-E544-9E06-B7E8DBC95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BF21ED17-183A-8646-B60B-F26AA1E08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CF04-BE6F-F445-9E3E-7FBEB6584A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164209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8847A4-66AD-0746-8BDF-1233FBF9C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2F104FA8-B7C7-854E-99B7-51C1264A30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50C95AC8-8DD6-0D46-83B7-B379874A35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83390CD3-E54E-004B-BDC5-AB23B9191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26F02-DBF1-804D-A56D-E2ED76E38EB7}" type="datetimeFigureOut">
              <a:rPr lang="da-DK" smtClean="0"/>
              <a:t>28/07/2019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5CAAA498-1D5B-E04A-B24D-04EEEE506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1F9514FB-7C54-854F-9852-6EEFDDD71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CF04-BE6F-F445-9E3E-7FBEB6584A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3610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6BB945-3C8F-644E-B7EF-B91085B7D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E333E2A3-4AF2-3648-B8F1-3601FBC754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FE87EC0-5D38-B844-8442-CF06A78D8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26F02-DBF1-804D-A56D-E2ED76E38EB7}" type="datetimeFigureOut">
              <a:rPr lang="da-DK" smtClean="0"/>
              <a:t>28/07/2019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E05994C-23DA-CE42-B08E-C8205007D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2B6F6C8-6A44-D14F-8624-39A63BDD6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CF04-BE6F-F445-9E3E-7FBEB6584A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951533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6E16CF70-3176-C649-B23D-D7E03E4C83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0714CB21-C4BC-0B47-A559-53E55C6C28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21D8978-E579-5E4D-869D-B2F21EF24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26F02-DBF1-804D-A56D-E2ED76E38EB7}" type="datetimeFigureOut">
              <a:rPr lang="da-DK" smtClean="0"/>
              <a:t>28/07/2019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684EA6B-97E0-494B-B5AA-74C235581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682DD71-0612-9B43-97AE-F54D91B21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CF04-BE6F-F445-9E3E-7FBEB6584A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585621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2CCFD9-DA18-F141-BB31-5567553B3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F8B72F55-0875-2B41-AC0C-D0A84971C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26F02-DBF1-804D-A56D-E2ED76E38EB7}" type="datetimeFigureOut">
              <a:rPr lang="da-DK" smtClean="0"/>
              <a:t>28/07/2019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5E1F3120-8D1B-8D40-9288-14A296F45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E9D10EA2-0416-DF4C-A3EE-EB5AA8D9B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CF04-BE6F-F445-9E3E-7FBEB6584A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398383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D045CE-A38E-D748-8140-3191A04C16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F1951DF1-46C7-C645-8BBD-01295772EA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203E52E-8A72-D749-A174-951BF21A1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97DBB-9A2A-0D4A-A171-5620CE27E49A}" type="datetimeFigureOut">
              <a:rPr lang="da-DK" smtClean="0"/>
              <a:t>28/07/2019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F8F75C3-9C9D-4F46-9449-7F0D9450F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094C78C-CAE2-5944-98FA-D05F0C75E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F7022-999D-8048-BAFF-DAF92BB3C13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809776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886B86-F56C-3A4C-ADED-9E9E063B9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A091497-6332-8E47-8677-9579C5E39D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E4CB806-4CB9-584C-A23B-E4B62A085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97DBB-9A2A-0D4A-A171-5620CE27E49A}" type="datetimeFigureOut">
              <a:rPr lang="da-DK" smtClean="0"/>
              <a:t>28/07/2019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138FE36-59AE-2E4D-ABF7-5B9EDEA93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1D0B3EA-3670-9D45-9299-5CA903205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F7022-999D-8048-BAFF-DAF92BB3C13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670599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F58E6E-830D-6047-A2E9-42369CE28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5F71733-79DD-E141-B659-8B51FC8BBD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6350A30-5A2A-0E4A-82A6-4E45CB63C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97DBB-9A2A-0D4A-A171-5620CE27E49A}" type="datetimeFigureOut">
              <a:rPr lang="da-DK" smtClean="0"/>
              <a:t>28/07/2019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DFD2385-6F25-C244-9163-155935F4D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EDFC75C-4D9E-F14D-9639-778E93885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F7022-999D-8048-BAFF-DAF92BB3C13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26993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 lys blå S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>
            <a:extLst>
              <a:ext uri="{FF2B5EF4-FFF2-40B4-BE49-F238E27FC236}">
                <a16:creationId xmlns:a16="http://schemas.microsoft.com/office/drawing/2014/main" id="{7014AFF4-321B-47D7-A0CD-0CFE22C65E31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rgbClr val="BE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2000" y="1122362"/>
            <a:ext cx="6940800" cy="3621600"/>
          </a:xfrm>
        </p:spPr>
        <p:txBody>
          <a:bodyPr anchor="b"/>
          <a:lstStyle>
            <a:lvl1pPr algn="l">
              <a:defRPr sz="5000" b="1">
                <a:solidFill>
                  <a:srgbClr val="003356"/>
                </a:solidFill>
              </a:defRPr>
            </a:lvl1pPr>
          </a:lstStyle>
          <a:p>
            <a:r>
              <a:rPr lang="da-DK" dirty="0"/>
              <a:t>Overskrift skrives her i flere linjer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431999" y="5883332"/>
            <a:ext cx="4021200" cy="180000"/>
          </a:xfrm>
        </p:spPr>
        <p:txBody>
          <a:bodyPr/>
          <a:lstStyle>
            <a:lvl1pPr>
              <a:defRPr lang="en-GB" sz="1500" dirty="0">
                <a:solidFill>
                  <a:srgbClr val="001F34"/>
                </a:solidFill>
              </a:defRPr>
            </a:lvl1pPr>
          </a:lstStyle>
          <a:p>
            <a:fld id="{F2CF9434-4206-4AC2-A91A-1DCD05F48644}" type="datetime2">
              <a:rPr lang="da-DK" smtClean="0"/>
              <a:pPr/>
              <a:t>28. juli 2019</a:t>
            </a:fld>
            <a:endParaRPr lang="da-DK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A40752A6-1750-4291-B91A-BCBA280283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998" y="6090239"/>
            <a:ext cx="4021200" cy="25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solidFill>
                  <a:srgbClr val="001F34"/>
                </a:solidFill>
              </a:defRPr>
            </a:lvl1pPr>
            <a:lvl2pPr marL="216000" indent="0">
              <a:buNone/>
              <a:defRPr/>
            </a:lvl2pPr>
          </a:lstStyle>
          <a:p>
            <a:pPr lvl="0"/>
            <a:r>
              <a:rPr lang="da-DK" dirty="0"/>
              <a:t>Indsæt navn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F757160F-1609-4C06-9280-500899BD0DF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6343649"/>
            <a:ext cx="4021200" cy="25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solidFill>
                  <a:srgbClr val="001F34"/>
                </a:solidFill>
              </a:defRPr>
            </a:lvl1pPr>
            <a:lvl2pPr marL="216000" indent="0">
              <a:buNone/>
              <a:defRPr/>
            </a:lvl2pPr>
          </a:lstStyle>
          <a:p>
            <a:pPr lvl="0"/>
            <a:r>
              <a:rPr lang="da-DK" dirty="0"/>
              <a:t>Indsæt titel</a:t>
            </a:r>
          </a:p>
        </p:txBody>
      </p:sp>
      <p:pic>
        <p:nvPicPr>
          <p:cNvPr id="11" name="Logo">
            <a:extLst>
              <a:ext uri="{FF2B5EF4-FFF2-40B4-BE49-F238E27FC236}">
                <a16:creationId xmlns:a16="http://schemas.microsoft.com/office/drawing/2014/main" id="{097836F4-DF01-4985-A4C0-2A0AF3CD00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4" y="336145"/>
            <a:ext cx="1800651" cy="421957"/>
          </a:xfrm>
          <a:prstGeom prst="rect">
            <a:avLst/>
          </a:prstGeom>
        </p:spPr>
      </p:pic>
      <p:sp>
        <p:nvSpPr>
          <p:cNvPr id="13" name="Ikoner">
            <a:extLst>
              <a:ext uri="{FF2B5EF4-FFF2-40B4-BE49-F238E27FC236}">
                <a16:creationId xmlns:a16="http://schemas.microsoft.com/office/drawing/2014/main" id="{48019028-84F6-4504-BE31-23597E36DB3A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32000" y="5032800"/>
            <a:ext cx="1346400" cy="338400"/>
          </a:xfrm>
          <a:custGeom>
            <a:avLst/>
            <a:gdLst>
              <a:gd name="T0" fmla="*/ 1157 w 1157"/>
              <a:gd name="T1" fmla="*/ 144 h 288"/>
              <a:gd name="T2" fmla="*/ 1013 w 1157"/>
              <a:gd name="T3" fmla="*/ 288 h 288"/>
              <a:gd name="T4" fmla="*/ 869 w 1157"/>
              <a:gd name="T5" fmla="*/ 144 h 288"/>
              <a:gd name="T6" fmla="*/ 1013 w 1157"/>
              <a:gd name="T7" fmla="*/ 0 h 288"/>
              <a:gd name="T8" fmla="*/ 1157 w 1157"/>
              <a:gd name="T9" fmla="*/ 144 h 288"/>
              <a:gd name="T10" fmla="*/ 643 w 1157"/>
              <a:gd name="T11" fmla="*/ 5 h 288"/>
              <a:gd name="T12" fmla="*/ 569 w 1157"/>
              <a:gd name="T13" fmla="*/ 5 h 288"/>
              <a:gd name="T14" fmla="*/ 569 w 1157"/>
              <a:gd name="T15" fmla="*/ 107 h 288"/>
              <a:gd name="T16" fmla="*/ 467 w 1157"/>
              <a:gd name="T17" fmla="*/ 107 h 288"/>
              <a:gd name="T18" fmla="*/ 467 w 1157"/>
              <a:gd name="T19" fmla="*/ 181 h 288"/>
              <a:gd name="T20" fmla="*/ 569 w 1157"/>
              <a:gd name="T21" fmla="*/ 181 h 288"/>
              <a:gd name="T22" fmla="*/ 569 w 1157"/>
              <a:gd name="T23" fmla="*/ 283 h 288"/>
              <a:gd name="T24" fmla="*/ 643 w 1157"/>
              <a:gd name="T25" fmla="*/ 283 h 288"/>
              <a:gd name="T26" fmla="*/ 643 w 1157"/>
              <a:gd name="T27" fmla="*/ 181 h 288"/>
              <a:gd name="T28" fmla="*/ 745 w 1157"/>
              <a:gd name="T29" fmla="*/ 181 h 288"/>
              <a:gd name="T30" fmla="*/ 745 w 1157"/>
              <a:gd name="T31" fmla="*/ 107 h 288"/>
              <a:gd name="T32" fmla="*/ 643 w 1157"/>
              <a:gd name="T33" fmla="*/ 107 h 288"/>
              <a:gd name="T34" fmla="*/ 643 w 1157"/>
              <a:gd name="T35" fmla="*/ 5 h 288"/>
              <a:gd name="T36" fmla="*/ 255 w 1157"/>
              <a:gd name="T37" fmla="*/ 0 h 288"/>
              <a:gd name="T38" fmla="*/ 174 w 1157"/>
              <a:gd name="T39" fmla="*/ 53 h 288"/>
              <a:gd name="T40" fmla="*/ 93 w 1157"/>
              <a:gd name="T41" fmla="*/ 0 h 288"/>
              <a:gd name="T42" fmla="*/ 0 w 1157"/>
              <a:gd name="T43" fmla="*/ 91 h 288"/>
              <a:gd name="T44" fmla="*/ 174 w 1157"/>
              <a:gd name="T45" fmla="*/ 288 h 288"/>
              <a:gd name="T46" fmla="*/ 347 w 1157"/>
              <a:gd name="T47" fmla="*/ 91 h 288"/>
              <a:gd name="T48" fmla="*/ 255 w 1157"/>
              <a:gd name="T49" fmla="*/ 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57" h="288">
                <a:moveTo>
                  <a:pt x="1157" y="144"/>
                </a:moveTo>
                <a:cubicBezTo>
                  <a:pt x="1157" y="223"/>
                  <a:pt x="1092" y="288"/>
                  <a:pt x="1013" y="288"/>
                </a:cubicBezTo>
                <a:cubicBezTo>
                  <a:pt x="933" y="288"/>
                  <a:pt x="869" y="223"/>
                  <a:pt x="869" y="144"/>
                </a:cubicBezTo>
                <a:cubicBezTo>
                  <a:pt x="869" y="65"/>
                  <a:pt x="933" y="0"/>
                  <a:pt x="1013" y="0"/>
                </a:cubicBezTo>
                <a:cubicBezTo>
                  <a:pt x="1092" y="0"/>
                  <a:pt x="1157" y="65"/>
                  <a:pt x="1157" y="144"/>
                </a:cubicBezTo>
                <a:close/>
                <a:moveTo>
                  <a:pt x="643" y="5"/>
                </a:moveTo>
                <a:cubicBezTo>
                  <a:pt x="569" y="5"/>
                  <a:pt x="569" y="5"/>
                  <a:pt x="569" y="5"/>
                </a:cubicBezTo>
                <a:cubicBezTo>
                  <a:pt x="569" y="107"/>
                  <a:pt x="569" y="107"/>
                  <a:pt x="569" y="107"/>
                </a:cubicBezTo>
                <a:cubicBezTo>
                  <a:pt x="467" y="107"/>
                  <a:pt x="467" y="107"/>
                  <a:pt x="467" y="107"/>
                </a:cubicBezTo>
                <a:cubicBezTo>
                  <a:pt x="467" y="181"/>
                  <a:pt x="467" y="181"/>
                  <a:pt x="467" y="181"/>
                </a:cubicBezTo>
                <a:cubicBezTo>
                  <a:pt x="569" y="181"/>
                  <a:pt x="569" y="181"/>
                  <a:pt x="569" y="181"/>
                </a:cubicBezTo>
                <a:cubicBezTo>
                  <a:pt x="569" y="283"/>
                  <a:pt x="569" y="283"/>
                  <a:pt x="569" y="283"/>
                </a:cubicBezTo>
                <a:cubicBezTo>
                  <a:pt x="643" y="283"/>
                  <a:pt x="643" y="283"/>
                  <a:pt x="643" y="283"/>
                </a:cubicBezTo>
                <a:cubicBezTo>
                  <a:pt x="643" y="181"/>
                  <a:pt x="643" y="181"/>
                  <a:pt x="643" y="181"/>
                </a:cubicBezTo>
                <a:cubicBezTo>
                  <a:pt x="745" y="181"/>
                  <a:pt x="745" y="181"/>
                  <a:pt x="745" y="181"/>
                </a:cubicBezTo>
                <a:cubicBezTo>
                  <a:pt x="745" y="107"/>
                  <a:pt x="745" y="107"/>
                  <a:pt x="745" y="107"/>
                </a:cubicBezTo>
                <a:cubicBezTo>
                  <a:pt x="643" y="107"/>
                  <a:pt x="643" y="107"/>
                  <a:pt x="643" y="107"/>
                </a:cubicBezTo>
                <a:lnTo>
                  <a:pt x="643" y="5"/>
                </a:lnTo>
                <a:close/>
                <a:moveTo>
                  <a:pt x="255" y="0"/>
                </a:moveTo>
                <a:cubicBezTo>
                  <a:pt x="196" y="0"/>
                  <a:pt x="174" y="53"/>
                  <a:pt x="174" y="53"/>
                </a:cubicBezTo>
                <a:cubicBezTo>
                  <a:pt x="174" y="53"/>
                  <a:pt x="151" y="0"/>
                  <a:pt x="93" y="0"/>
                </a:cubicBezTo>
                <a:cubicBezTo>
                  <a:pt x="27" y="0"/>
                  <a:pt x="0" y="57"/>
                  <a:pt x="0" y="91"/>
                </a:cubicBezTo>
                <a:cubicBezTo>
                  <a:pt x="0" y="159"/>
                  <a:pt x="80" y="244"/>
                  <a:pt x="174" y="288"/>
                </a:cubicBezTo>
                <a:cubicBezTo>
                  <a:pt x="267" y="244"/>
                  <a:pt x="347" y="159"/>
                  <a:pt x="347" y="91"/>
                </a:cubicBezTo>
                <a:cubicBezTo>
                  <a:pt x="347" y="57"/>
                  <a:pt x="320" y="0"/>
                  <a:pt x="255" y="0"/>
                </a:cubicBezTo>
                <a:close/>
              </a:path>
            </a:pathLst>
          </a:custGeom>
          <a:solidFill>
            <a:srgbClr val="00335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60349675"/>
      </p:ext>
    </p:extLst>
  </p:cSld>
  <p:clrMapOvr>
    <a:masterClrMapping/>
  </p:clrMapOvr>
  <p:hf sldNum="0" hdr="0" ftr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7987F6-B398-0244-9F30-7E7C9530D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3960DA8-7386-1042-81D2-2E461B3102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2EBE3D0-780E-4243-8F09-428829DC05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B28809A4-C4AA-BF4D-92CC-3EBC2E90F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97DBB-9A2A-0D4A-A171-5620CE27E49A}" type="datetimeFigureOut">
              <a:rPr lang="da-DK" smtClean="0"/>
              <a:t>28/07/2019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F1C2F72E-2AC4-FF4A-8C0B-147894B5D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7D9F27C-A5E3-A64A-B22A-02A8DDFC6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F7022-999D-8048-BAFF-DAF92BB3C13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035212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CA68E4-FDFA-9941-B455-2961A3DBB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D5E034E-4B61-B34D-BDD3-49F9E8D0C9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DC22E105-B363-D149-93EC-BD7E445F7E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4D34F824-BCAC-BC4C-9F52-3B4050A7BC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27EDF4BC-EA5D-B046-846E-1417502A81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71CC3921-31F1-3E40-A581-9D988C7A0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97DBB-9A2A-0D4A-A171-5620CE27E49A}" type="datetimeFigureOut">
              <a:rPr lang="da-DK" smtClean="0"/>
              <a:t>28/07/2019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3F036D93-7E9F-D34D-B097-E90FAEFC1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6EDAA8D7-A879-744D-852B-4CE1E6075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F7022-999D-8048-BAFF-DAF92BB3C13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331393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30A42C-20F5-AA46-BC9D-C61BAC99E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C4353111-7802-9D4A-8846-5C157832A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97DBB-9A2A-0D4A-A171-5620CE27E49A}" type="datetimeFigureOut">
              <a:rPr lang="da-DK" smtClean="0"/>
              <a:t>28/07/2019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605DA3BA-BFE7-774D-9D7C-2F014D89C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2D031C57-6007-3A41-BD1C-AC897CCFB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F7022-999D-8048-BAFF-DAF92BB3C13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630277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C895D56E-1364-D141-8B0E-3A2064F33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97DBB-9A2A-0D4A-A171-5620CE27E49A}" type="datetimeFigureOut">
              <a:rPr lang="da-DK" smtClean="0"/>
              <a:t>28/07/2019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31E5CE05-F67A-DC42-89FD-72FE412AD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23292730-3D1B-A84A-809F-4822906CD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F7022-999D-8048-BAFF-DAF92BB3C13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833256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4CA4FB-192E-384B-910A-D9B027646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DE3B06A-5753-0243-A1DC-558294390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F9A3F66C-F804-494F-87A2-F827E71B87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F06D6CF0-75C2-A84F-A116-BBC2A3BDE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97DBB-9A2A-0D4A-A171-5620CE27E49A}" type="datetimeFigureOut">
              <a:rPr lang="da-DK" smtClean="0"/>
              <a:t>28/07/2019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3E39CD7-F864-7049-BA68-635FD3C34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00C7501-6AE2-5F4A-8C08-705B1D103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F7022-999D-8048-BAFF-DAF92BB3C13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641959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8F7225-4641-7F43-A9E5-424CA2A62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F6659E70-FDEE-8248-A897-2DE1694B74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3983144E-B7A7-2A49-A1F7-8A706D2E70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F6521F18-711A-B24E-97AF-91A378883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97DBB-9A2A-0D4A-A171-5620CE27E49A}" type="datetimeFigureOut">
              <a:rPr lang="da-DK" smtClean="0"/>
              <a:t>28/07/2019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6804D03-C2A7-2A41-BFA7-BFEC4195F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EA0AB5B0-E867-B949-A4F2-573644E98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F7022-999D-8048-BAFF-DAF92BB3C13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541200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DA2DAB-69A0-A14F-A2E2-14F410991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421DCEB2-F8D8-514A-8194-1B325CFAD3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7E7F414-53DF-5546-93E0-78D258F48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97DBB-9A2A-0D4A-A171-5620CE27E49A}" type="datetimeFigureOut">
              <a:rPr lang="da-DK" smtClean="0"/>
              <a:t>28/07/2019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BC5A8F8-45C2-5B43-8F08-D02CC063E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F87625E-ABB1-1F4E-A4F5-F5BE8ECD2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F7022-999D-8048-BAFF-DAF92BB3C13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493612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47178FC7-2907-A044-A230-2A5EACBC4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42428F53-CB74-4C47-8F04-CE34F064F4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DB82964-31F2-3447-80A1-695C038E9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97DBB-9A2A-0D4A-A171-5620CE27E49A}" type="datetimeFigureOut">
              <a:rPr lang="da-DK" smtClean="0"/>
              <a:t>28/07/2019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24B4307-EE1D-414C-B47A-49AC45B87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7E99EB8-68C0-D24F-9919-0189BEE3E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F7022-999D-8048-BAFF-DAF92BB3C13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91853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 til billede - Grø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65C210E0-2A1B-4FEA-B1A5-112CF86685C9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0" y="-1"/>
            <a:ext cx="12189600" cy="6858000"/>
          </a:xfrm>
          <a:prstGeom prst="rect">
            <a:avLst/>
          </a:prstGeom>
          <a:solidFill>
            <a:srgbClr val="003F36"/>
          </a:solidFill>
        </p:spPr>
        <p:txBody>
          <a:bodyPr lIns="0" tIns="72000" rIns="144000" bIns="0" anchor="t" anchorCtr="0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dirty="0"/>
              <a:t>Klik her på rammen for at tilføje et 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2000" y="1122362"/>
            <a:ext cx="6940800" cy="3621600"/>
          </a:xfrm>
        </p:spPr>
        <p:txBody>
          <a:bodyPr anchor="b"/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 skrives her i flere linjer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431999" y="5883332"/>
            <a:ext cx="4021200" cy="180000"/>
          </a:xfrm>
        </p:spPr>
        <p:txBody>
          <a:bodyPr/>
          <a:lstStyle>
            <a:lvl1pPr>
              <a:defRPr lang="en-GB" sz="1500" dirty="0">
                <a:solidFill>
                  <a:schemeClr val="bg1"/>
                </a:solidFill>
              </a:defRPr>
            </a:lvl1pPr>
          </a:lstStyle>
          <a:p>
            <a:fld id="{F2CF9434-4206-4AC2-A91A-1DCD05F48644}" type="datetime2">
              <a:rPr lang="da-DK" smtClean="0"/>
              <a:t>28. juli 2019</a:t>
            </a:fld>
            <a:endParaRPr lang="da-DK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A40752A6-1750-4291-B91A-BCBA280283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998" y="6090239"/>
            <a:ext cx="4021200" cy="25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216000" indent="0">
              <a:buNone/>
              <a:defRPr/>
            </a:lvl2pPr>
          </a:lstStyle>
          <a:p>
            <a:pPr lvl="0"/>
            <a:r>
              <a:rPr lang="da-DK" dirty="0"/>
              <a:t>Indsæt navn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F757160F-1609-4C06-9280-500899BD0DF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6343649"/>
            <a:ext cx="4021200" cy="25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216000" indent="0">
              <a:buNone/>
              <a:defRPr/>
            </a:lvl2pPr>
          </a:lstStyle>
          <a:p>
            <a:pPr lvl="0"/>
            <a:r>
              <a:rPr lang="da-DK" dirty="0"/>
              <a:t>Indsæt titel</a:t>
            </a:r>
          </a:p>
        </p:txBody>
      </p:sp>
      <p:sp>
        <p:nvSpPr>
          <p:cNvPr id="8" name="Text Placeholder logo">
            <a:extLst>
              <a:ext uri="{FF2B5EF4-FFF2-40B4-BE49-F238E27FC236}">
                <a16:creationId xmlns:a16="http://schemas.microsoft.com/office/drawing/2014/main" id="{6664B17C-7DE5-4D69-8DBB-1FB022E711F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2001" y="336903"/>
            <a:ext cx="1800000" cy="4212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da-DK"/>
              <a:t>.v</a:t>
            </a:r>
            <a:endParaRPr lang="da-DK" dirty="0"/>
          </a:p>
        </p:txBody>
      </p:sp>
      <p:sp>
        <p:nvSpPr>
          <p:cNvPr id="14" name="Text Placeholder ikon">
            <a:extLst>
              <a:ext uri="{FF2B5EF4-FFF2-40B4-BE49-F238E27FC236}">
                <a16:creationId xmlns:a16="http://schemas.microsoft.com/office/drawing/2014/main" id="{C628F5DF-BECE-4D2A-A136-B615D7C93D4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2000" y="5032800"/>
            <a:ext cx="1346400" cy="3384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da-DK"/>
              <a:t>.v</a:t>
            </a:r>
            <a:endParaRPr lang="da-DK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82570405"/>
      </p:ext>
    </p:extLst>
  </p:cSld>
  <p:clrMapOvr>
    <a:masterClrMapping/>
  </p:clrMapOvr>
  <p:hf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 til billede - Bourde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65C210E0-2A1B-4FEA-B1A5-112CF86685C9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0" y="-1"/>
            <a:ext cx="12189600" cy="6858000"/>
          </a:xfrm>
          <a:prstGeom prst="rect">
            <a:avLst/>
          </a:prstGeom>
          <a:solidFill>
            <a:srgbClr val="441B3C"/>
          </a:solidFill>
        </p:spPr>
        <p:txBody>
          <a:bodyPr lIns="0" tIns="72000" rIns="144000" bIns="0" anchor="t" anchorCtr="0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dirty="0"/>
              <a:t>Klik her på rammen for at tilføje et 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2000" y="1122362"/>
            <a:ext cx="6940800" cy="3621600"/>
          </a:xfrm>
        </p:spPr>
        <p:txBody>
          <a:bodyPr anchor="b"/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 skrives her i flere linjer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431999" y="5883332"/>
            <a:ext cx="4021200" cy="180000"/>
          </a:xfrm>
        </p:spPr>
        <p:txBody>
          <a:bodyPr/>
          <a:lstStyle>
            <a:lvl1pPr>
              <a:defRPr lang="en-GB" sz="1500" dirty="0">
                <a:solidFill>
                  <a:schemeClr val="bg1"/>
                </a:solidFill>
              </a:defRPr>
            </a:lvl1pPr>
          </a:lstStyle>
          <a:p>
            <a:fld id="{F2CF9434-4206-4AC2-A91A-1DCD05F48644}" type="datetime2">
              <a:rPr lang="da-DK" smtClean="0"/>
              <a:t>28. juli 2019</a:t>
            </a:fld>
            <a:endParaRPr lang="da-DK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A40752A6-1750-4291-B91A-BCBA280283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998" y="6090239"/>
            <a:ext cx="4021200" cy="25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216000" indent="0">
              <a:buNone/>
              <a:defRPr/>
            </a:lvl2pPr>
          </a:lstStyle>
          <a:p>
            <a:pPr lvl="0"/>
            <a:r>
              <a:rPr lang="da-DK" dirty="0"/>
              <a:t>Indsæt navn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F757160F-1609-4C06-9280-500899BD0DF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6343649"/>
            <a:ext cx="4021200" cy="25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216000" indent="0">
              <a:buNone/>
              <a:defRPr/>
            </a:lvl2pPr>
          </a:lstStyle>
          <a:p>
            <a:pPr lvl="0"/>
            <a:r>
              <a:rPr lang="da-DK" dirty="0"/>
              <a:t>Indsæt titel</a:t>
            </a:r>
          </a:p>
        </p:txBody>
      </p:sp>
      <p:sp>
        <p:nvSpPr>
          <p:cNvPr id="8" name="Text Placeholder logo">
            <a:extLst>
              <a:ext uri="{FF2B5EF4-FFF2-40B4-BE49-F238E27FC236}">
                <a16:creationId xmlns:a16="http://schemas.microsoft.com/office/drawing/2014/main" id="{6664B17C-7DE5-4D69-8DBB-1FB022E711F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2001" y="336903"/>
            <a:ext cx="1800000" cy="4212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da-DK"/>
              <a:t>.v</a:t>
            </a:r>
            <a:endParaRPr lang="da-DK" dirty="0"/>
          </a:p>
        </p:txBody>
      </p:sp>
      <p:sp>
        <p:nvSpPr>
          <p:cNvPr id="14" name="Text Placeholder ikon">
            <a:extLst>
              <a:ext uri="{FF2B5EF4-FFF2-40B4-BE49-F238E27FC236}">
                <a16:creationId xmlns:a16="http://schemas.microsoft.com/office/drawing/2014/main" id="{C628F5DF-BECE-4D2A-A136-B615D7C93D4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2000" y="5032800"/>
            <a:ext cx="1346400" cy="3384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da-DK"/>
              <a:t>.v</a:t>
            </a:r>
            <a:endParaRPr lang="da-DK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96607910"/>
      </p:ext>
    </p:extLst>
  </p:cSld>
  <p:clrMapOvr>
    <a:masterClrMapping/>
  </p:clrMapOvr>
  <p:hf sldNum="0"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 til billede - S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65C210E0-2A1B-4FEA-B1A5-112CF86685C9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0" y="-1"/>
            <a:ext cx="12189600" cy="6858000"/>
          </a:xfrm>
          <a:prstGeom prst="rect">
            <a:avLst/>
          </a:prstGeom>
          <a:solidFill>
            <a:srgbClr val="001F34"/>
          </a:solidFill>
        </p:spPr>
        <p:txBody>
          <a:bodyPr lIns="0" tIns="72000" rIns="144000" bIns="0" anchor="t" anchorCtr="0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dirty="0"/>
              <a:t>Klik her på rammen for at tilføje et 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2000" y="1122362"/>
            <a:ext cx="6940800" cy="3621600"/>
          </a:xfrm>
        </p:spPr>
        <p:txBody>
          <a:bodyPr anchor="b"/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 skrives her i flere linjer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431999" y="5883332"/>
            <a:ext cx="4021200" cy="180000"/>
          </a:xfrm>
        </p:spPr>
        <p:txBody>
          <a:bodyPr/>
          <a:lstStyle>
            <a:lvl1pPr>
              <a:defRPr lang="en-GB" sz="1500" dirty="0">
                <a:solidFill>
                  <a:schemeClr val="bg1"/>
                </a:solidFill>
              </a:defRPr>
            </a:lvl1pPr>
          </a:lstStyle>
          <a:p>
            <a:fld id="{F2CF9434-4206-4AC2-A91A-1DCD05F48644}" type="datetime2">
              <a:rPr lang="da-DK" smtClean="0"/>
              <a:t>28. juli 2019</a:t>
            </a:fld>
            <a:endParaRPr lang="da-DK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A40752A6-1750-4291-B91A-BCBA280283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998" y="6090239"/>
            <a:ext cx="4021200" cy="25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216000" indent="0">
              <a:buNone/>
              <a:defRPr/>
            </a:lvl2pPr>
          </a:lstStyle>
          <a:p>
            <a:pPr lvl="0"/>
            <a:r>
              <a:rPr lang="da-DK" dirty="0"/>
              <a:t>Indsæt navn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F757160F-1609-4C06-9280-500899BD0DF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6343649"/>
            <a:ext cx="4021200" cy="25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216000" indent="0">
              <a:buNone/>
              <a:defRPr/>
            </a:lvl2pPr>
          </a:lstStyle>
          <a:p>
            <a:pPr lvl="0"/>
            <a:r>
              <a:rPr lang="da-DK" dirty="0"/>
              <a:t>Indsæt titel</a:t>
            </a:r>
          </a:p>
        </p:txBody>
      </p:sp>
      <p:sp>
        <p:nvSpPr>
          <p:cNvPr id="8" name="Text Placeholder logo">
            <a:extLst>
              <a:ext uri="{FF2B5EF4-FFF2-40B4-BE49-F238E27FC236}">
                <a16:creationId xmlns:a16="http://schemas.microsoft.com/office/drawing/2014/main" id="{6664B17C-7DE5-4D69-8DBB-1FB022E711F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2001" y="336903"/>
            <a:ext cx="1800000" cy="4212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da-DK"/>
              <a:t>.v</a:t>
            </a:r>
            <a:endParaRPr lang="da-DK" dirty="0"/>
          </a:p>
        </p:txBody>
      </p:sp>
      <p:sp>
        <p:nvSpPr>
          <p:cNvPr id="14" name="Text Placeholder ikon">
            <a:extLst>
              <a:ext uri="{FF2B5EF4-FFF2-40B4-BE49-F238E27FC236}">
                <a16:creationId xmlns:a16="http://schemas.microsoft.com/office/drawing/2014/main" id="{C628F5DF-BECE-4D2A-A136-B615D7C93D4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2000" y="5032800"/>
            <a:ext cx="1346400" cy="3384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da-DK"/>
              <a:t>.v</a:t>
            </a:r>
            <a:endParaRPr lang="da-DK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85934967"/>
      </p:ext>
    </p:extLst>
  </p:cSld>
  <p:clrMapOvr>
    <a:masterClrMapping/>
  </p:clrMapOvr>
  <p:hf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 til billede - S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65C210E0-2A1B-4FEA-B1A5-112CF86685C9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0" y="-1"/>
            <a:ext cx="12189600" cy="6858000"/>
          </a:xfrm>
          <a:prstGeom prst="rect">
            <a:avLst/>
          </a:prstGeom>
          <a:solidFill>
            <a:srgbClr val="005C8D"/>
          </a:solidFill>
        </p:spPr>
        <p:txBody>
          <a:bodyPr lIns="0" tIns="72000" rIns="144000" bIns="0" anchor="t" anchorCtr="0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dirty="0"/>
              <a:t>Klik her på rammen for at tilføje et 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2000" y="1122362"/>
            <a:ext cx="6940800" cy="3621600"/>
          </a:xfrm>
        </p:spPr>
        <p:txBody>
          <a:bodyPr anchor="b"/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 skrives her i flere linjer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431999" y="5883332"/>
            <a:ext cx="4021200" cy="180000"/>
          </a:xfrm>
        </p:spPr>
        <p:txBody>
          <a:bodyPr/>
          <a:lstStyle>
            <a:lvl1pPr>
              <a:defRPr lang="en-GB" sz="1500" dirty="0">
                <a:solidFill>
                  <a:schemeClr val="bg1"/>
                </a:solidFill>
              </a:defRPr>
            </a:lvl1pPr>
          </a:lstStyle>
          <a:p>
            <a:fld id="{F2CF9434-4206-4AC2-A91A-1DCD05F48644}" type="datetime2">
              <a:rPr lang="da-DK" smtClean="0"/>
              <a:t>28. juli 2019</a:t>
            </a:fld>
            <a:endParaRPr lang="da-DK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A40752A6-1750-4291-B91A-BCBA280283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998" y="6090239"/>
            <a:ext cx="4021200" cy="25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216000" indent="0">
              <a:buNone/>
              <a:defRPr/>
            </a:lvl2pPr>
          </a:lstStyle>
          <a:p>
            <a:pPr lvl="0"/>
            <a:r>
              <a:rPr lang="da-DK" dirty="0"/>
              <a:t>Indsæt navn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F757160F-1609-4C06-9280-500899BD0DF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6343649"/>
            <a:ext cx="4021200" cy="25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216000" indent="0">
              <a:buNone/>
              <a:defRPr/>
            </a:lvl2pPr>
          </a:lstStyle>
          <a:p>
            <a:pPr lvl="0"/>
            <a:r>
              <a:rPr lang="da-DK" dirty="0"/>
              <a:t>Indsæt titel</a:t>
            </a:r>
          </a:p>
        </p:txBody>
      </p:sp>
      <p:sp>
        <p:nvSpPr>
          <p:cNvPr id="8" name="Text Placeholder logo">
            <a:extLst>
              <a:ext uri="{FF2B5EF4-FFF2-40B4-BE49-F238E27FC236}">
                <a16:creationId xmlns:a16="http://schemas.microsoft.com/office/drawing/2014/main" id="{6664B17C-7DE5-4D69-8DBB-1FB022E711F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2001" y="336903"/>
            <a:ext cx="1800000" cy="4212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da-DK"/>
              <a:t>.v</a:t>
            </a:r>
            <a:endParaRPr lang="da-DK" dirty="0"/>
          </a:p>
        </p:txBody>
      </p:sp>
      <p:sp>
        <p:nvSpPr>
          <p:cNvPr id="14" name="Text Placeholder ikon">
            <a:extLst>
              <a:ext uri="{FF2B5EF4-FFF2-40B4-BE49-F238E27FC236}">
                <a16:creationId xmlns:a16="http://schemas.microsoft.com/office/drawing/2014/main" id="{C628F5DF-BECE-4D2A-A136-B615D7C93D4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2000" y="5032800"/>
            <a:ext cx="1346400" cy="3384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da-DK"/>
              <a:t>.v</a:t>
            </a:r>
            <a:endParaRPr lang="da-DK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90770437"/>
      </p:ext>
    </p:extLst>
  </p:cSld>
  <p:clrMapOvr>
    <a:masterClrMapping/>
  </p:clrMapOvr>
  <p:hf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2000" y="1900800"/>
            <a:ext cx="8398800" cy="4197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og indsæt tekst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1D3B4A91-55A6-4D67-ABB6-CF93E7608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dirty="0"/>
              <a:t>Side </a:t>
            </a:r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Pladsholder til dato 6" hidden="1">
            <a:extLst>
              <a:ext uri="{FF2B5EF4-FFF2-40B4-BE49-F238E27FC236}">
                <a16:creationId xmlns:a16="http://schemas.microsoft.com/office/drawing/2014/main" id="{5A08C27B-7A27-47B8-9CF1-252CB4F48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Pladsholder til sidefod 7" hidden="1">
            <a:extLst>
              <a:ext uri="{FF2B5EF4-FFF2-40B4-BE49-F238E27FC236}">
                <a16:creationId xmlns:a16="http://schemas.microsoft.com/office/drawing/2014/main" id="{D15E0955-A169-4DAF-A047-BC190CE5F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31978114-E33D-4532-9510-F2E19D3120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632970"/>
            <a:ext cx="8398800" cy="93489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Overskrift skrives her i en eller to linjer</a:t>
            </a:r>
          </a:p>
        </p:txBody>
      </p:sp>
    </p:spTree>
    <p:extLst>
      <p:ext uri="{BB962C8B-B14F-4D97-AF65-F5344CB8AC3E}">
        <p14:creationId xmlns:p14="http://schemas.microsoft.com/office/powerpoint/2010/main" val="1154529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2000" y="632970"/>
            <a:ext cx="11328000" cy="93489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redigere i master</a:t>
            </a:r>
            <a:endParaRPr lang="en-GB" dirty="0"/>
          </a:p>
        </p:txBody>
      </p:sp>
      <p:sp>
        <p:nvSpPr>
          <p:cNvPr id="9" name="Pladsholder til tekst 2">
            <a:extLst>
              <a:ext uri="{FF2B5EF4-FFF2-40B4-BE49-F238E27FC236}">
                <a16:creationId xmlns:a16="http://schemas.microsoft.com/office/drawing/2014/main" id="{CDBE11AB-1117-4DED-99AA-9A2B69C64A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900440"/>
            <a:ext cx="11329200" cy="4197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Rediger teksttypografien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2000" y="6378417"/>
            <a:ext cx="67395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rgbClr val="001F34"/>
                </a:solidFill>
              </a:defRPr>
            </a:lvl1pPr>
          </a:lstStyle>
          <a:p>
            <a:r>
              <a:rPr lang="en-GB" dirty="0"/>
              <a:t>Side </a:t>
            </a:r>
            <a:fld id="{24C8C45C-947F-4981-8B3F-4F32E973C90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2"/>
          </p:nvPr>
        </p:nvSpPr>
        <p:spPr>
          <a:xfrm>
            <a:off x="0" y="694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3"/>
          </p:nvPr>
        </p:nvSpPr>
        <p:spPr>
          <a:xfrm>
            <a:off x="0" y="694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8" name="Text Placeholder ikon">
            <a:extLst>
              <a:ext uri="{FF2B5EF4-FFF2-40B4-BE49-F238E27FC236}">
                <a16:creationId xmlns:a16="http://schemas.microsoft.com/office/drawing/2014/main" id="{E9E6D86C-5ADE-3E4F-B2DF-253D27409911}"/>
              </a:ext>
            </a:extLst>
          </p:cNvPr>
          <p:cNvSpPr txBox="1">
            <a:spLocks/>
          </p:cNvSpPr>
          <p:nvPr userDrawn="1"/>
        </p:nvSpPr>
        <p:spPr>
          <a:xfrm>
            <a:off x="11360253" y="6410347"/>
            <a:ext cx="399747" cy="100471"/>
          </a:xfrm>
          <a:prstGeom prst="rect">
            <a:avLst/>
          </a:prstGeom>
          <a:blipFill>
            <a:blip r:embed="rId26"/>
            <a:stretch>
              <a:fillRect/>
            </a:stretch>
          </a:blipFill>
        </p:spPr>
        <p:txBody>
          <a:bodyPr/>
          <a:lstStyle>
            <a:lvl1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Raleway" panose="020B0503030101060003" pitchFamily="34" charset="0"/>
              <a:buChar char="−"/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Raleway" panose="020B0503030101060003" pitchFamily="34" charset="0"/>
              <a:buChar char="−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Raleway" panose="020B0503030101060003" pitchFamily="34" charset="0"/>
              <a:buChar char="−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Raleway" panose="020B0503030101060003" pitchFamily="34" charset="0"/>
              <a:buChar char="−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Raleway" panose="020B0503030101060003" pitchFamily="34" charset="0"/>
              <a:buChar char="−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Raleway" panose="020B0503030101060003" pitchFamily="34" charset="0"/>
              <a:buChar char="−"/>
              <a:defRPr sz="13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Raleway" panose="020B0503030101060003" pitchFamily="34" charset="0"/>
              <a:buChar char="−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Raleway" panose="020B0503030101060003" pitchFamily="34" charset="0"/>
              <a:buChar char="−"/>
              <a:defRPr sz="13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.v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099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44" r:id="rId2"/>
    <p:sldLayoutId id="2147483743" r:id="rId3"/>
    <p:sldLayoutId id="2147483746" r:id="rId4"/>
    <p:sldLayoutId id="2147483737" r:id="rId5"/>
    <p:sldLayoutId id="2147483738" r:id="rId6"/>
    <p:sldLayoutId id="2147483739" r:id="rId7"/>
    <p:sldLayoutId id="2147483740" r:id="rId8"/>
    <p:sldLayoutId id="2147483721" r:id="rId9"/>
    <p:sldLayoutId id="2147483652" r:id="rId10"/>
    <p:sldLayoutId id="2147483729" r:id="rId11"/>
    <p:sldLayoutId id="2147483747" r:id="rId12"/>
    <p:sldLayoutId id="2147483728" r:id="rId13"/>
    <p:sldLayoutId id="2147483742" r:id="rId14"/>
    <p:sldLayoutId id="2147483732" r:id="rId15"/>
    <p:sldLayoutId id="2147483733" r:id="rId16"/>
    <p:sldLayoutId id="2147483736" r:id="rId17"/>
    <p:sldLayoutId id="2147483741" r:id="rId18"/>
    <p:sldLayoutId id="2147483735" r:id="rId19"/>
    <p:sldLayoutId id="2147483745" r:id="rId20"/>
    <p:sldLayoutId id="2147483722" r:id="rId21"/>
    <p:sldLayoutId id="2147483654" r:id="rId22"/>
    <p:sldLayoutId id="2147483655" r:id="rId23"/>
    <p:sldLayoutId id="2147483670" r:id="rId24"/>
  </p:sldLayoutIdLst>
  <p:hf hdr="0" ftr="0" dt="0"/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3000" b="1" kern="1200">
          <a:solidFill>
            <a:srgbClr val="001F34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10000"/>
        </a:lnSpc>
        <a:spcBef>
          <a:spcPts val="0"/>
        </a:spcBef>
        <a:buFont typeface="Raleway" panose="020B0503030101060003" pitchFamily="34" charset="0"/>
        <a:buChar char="−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​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lnSpc>
          <a:spcPct val="110000"/>
        </a:lnSpc>
        <a:spcBef>
          <a:spcPts val="0"/>
        </a:spcBef>
        <a:buFont typeface="Raleway" panose="020B0503030101060003" pitchFamily="34" charset="0"/>
        <a:buChar char="−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lnSpc>
          <a:spcPct val="110000"/>
        </a:lnSpc>
        <a:spcBef>
          <a:spcPts val="0"/>
        </a:spcBef>
        <a:buFont typeface="Raleway" panose="020B0503030101060003" pitchFamily="34" charset="0"/>
        <a:buChar char="−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10000"/>
        </a:lnSpc>
        <a:spcBef>
          <a:spcPts val="0"/>
        </a:spcBef>
        <a:buFont typeface="Raleway" panose="020B0503030101060003" pitchFamily="34" charset="0"/>
        <a:buChar char="−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720000" indent="-180000" algn="l" defTabSz="914400" rtl="0" eaLnBrk="1" latinLnBrk="0" hangingPunct="1">
        <a:lnSpc>
          <a:spcPct val="110000"/>
        </a:lnSpc>
        <a:spcBef>
          <a:spcPts val="0"/>
        </a:spcBef>
        <a:buFont typeface="Raleway" panose="020B0503030101060003" pitchFamily="34" charset="0"/>
        <a:buChar char="−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720000" indent="-180000" algn="l" defTabSz="914400" rtl="0" eaLnBrk="1" latinLnBrk="0" hangingPunct="1">
        <a:lnSpc>
          <a:spcPct val="110000"/>
        </a:lnSpc>
        <a:spcBef>
          <a:spcPts val="0"/>
        </a:spcBef>
        <a:buFont typeface="Raleway" panose="020B0503030101060003" pitchFamily="34" charset="0"/>
        <a:buChar char="−"/>
        <a:defRPr sz="13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720000" indent="-180000" algn="l" defTabSz="914400" rtl="0" eaLnBrk="1" latinLnBrk="0" hangingPunct="1">
        <a:lnSpc>
          <a:spcPct val="110000"/>
        </a:lnSpc>
        <a:spcBef>
          <a:spcPts val="0"/>
        </a:spcBef>
        <a:buFont typeface="Raleway" panose="020B0503030101060003" pitchFamily="34" charset="0"/>
        <a:buChar char="−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720000" indent="-180000" algn="l" defTabSz="914400" rtl="0" eaLnBrk="1" latinLnBrk="0" hangingPunct="1">
        <a:lnSpc>
          <a:spcPct val="110000"/>
        </a:lnSpc>
        <a:spcBef>
          <a:spcPts val="0"/>
        </a:spcBef>
        <a:buFont typeface="Raleway" panose="020B0503030101060003" pitchFamily="34" charset="0"/>
        <a:buChar char="−"/>
        <a:defRPr sz="13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2" userDrawn="1">
          <p15:clr>
            <a:srgbClr val="F26B43"/>
          </p15:clr>
        </p15:guide>
        <p15:guide id="3" orient="horz" pos="398" userDrawn="1">
          <p15:clr>
            <a:srgbClr val="F26B43"/>
          </p15:clr>
        </p15:guide>
        <p15:guide id="4" orient="horz" pos="987" userDrawn="1">
          <p15:clr>
            <a:srgbClr val="F26B43"/>
          </p15:clr>
        </p15:guide>
        <p15:guide id="5" pos="7408" userDrawn="1">
          <p15:clr>
            <a:srgbClr val="F26B43"/>
          </p15:clr>
        </p15:guide>
        <p15:guide id="6" orient="horz" pos="1197" userDrawn="1">
          <p15:clr>
            <a:srgbClr val="F26B43"/>
          </p15:clr>
        </p15:guide>
        <p15:guide id="7" orient="horz" pos="384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5C8C17B7-4BAD-C643-AF67-40E5B484C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8E108AA-EEA8-114E-8569-87AB86B476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FCCCA01-F8B4-944E-91E9-27646F207E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326F02-DBF1-804D-A56D-E2ED76E38EB7}" type="datetimeFigureOut">
              <a:rPr lang="da-DK" smtClean="0"/>
              <a:t>28/07/2019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52910FA-9310-1E43-A345-1003B0C033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5447B2D-CDFD-8C43-9E25-00671EE4A4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BCF04-BE6F-F445-9E3E-7FBEB6584A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88048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D0DA7BC-DC08-0247-A8C5-149EE2D1C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FE50D29-71D8-6149-AE24-D67333ECA7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4F5B97E-DFE7-C047-B294-C47EF51B0F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97DBB-9A2A-0D4A-A171-5620CE27E49A}" type="datetimeFigureOut">
              <a:rPr lang="da-DK" smtClean="0"/>
              <a:t>28/07/2019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17E707A-CE70-0846-AF94-8DB0419A1C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4B3CE0B-2BBD-FE4B-9AB1-C4C256B8F7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F7022-999D-8048-BAFF-DAF92BB3C13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43502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billede 1">
            <a:extLst>
              <a:ext uri="{FF2B5EF4-FFF2-40B4-BE49-F238E27FC236}">
                <a16:creationId xmlns:a16="http://schemas.microsoft.com/office/drawing/2014/main" id="{7A014D6D-F660-8E4B-B1AC-BD64A3769722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55543F4-38C8-CA4A-B1B8-8DE7ADE117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00" y="1122362"/>
            <a:ext cx="8163360" cy="3621600"/>
          </a:xfrm>
        </p:spPr>
        <p:txBody>
          <a:bodyPr/>
          <a:lstStyle/>
          <a:p>
            <a:r>
              <a:rPr lang="da-DK" dirty="0"/>
              <a:t>Sundhedsplejerskebesøg til børn på 1 ½ år og til børn, der er 3 år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B49E2E65-ED37-5944-A094-7F50877512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a-DK" dirty="0"/>
              <a:t>2019</a:t>
            </a: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523200F4-1564-5348-920F-39CE1DDDD8C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20CDE65E-2DA9-0746-86A1-E6A747F8F58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22759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>
            <a:extLst>
              <a:ext uri="{FF2B5EF4-FFF2-40B4-BE49-F238E27FC236}">
                <a16:creationId xmlns:a16="http://schemas.microsoft.com/office/drawing/2014/main" id="{3C5F6DCA-82BD-A047-B578-31D5C6A38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Usikkerhed i de nye besøg …</a:t>
            </a:r>
          </a:p>
        </p:txBody>
      </p:sp>
      <p:sp>
        <p:nvSpPr>
          <p:cNvPr id="14" name="Pladsholder til indhold 13">
            <a:extLst>
              <a:ext uri="{FF2B5EF4-FFF2-40B4-BE49-F238E27FC236}">
                <a16:creationId xmlns:a16="http://schemas.microsoft.com/office/drawing/2014/main" id="{B9B96FEA-F720-DE43-B79A-EF2FB497637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b="1" dirty="0">
                <a:solidFill>
                  <a:srgbClr val="005C8D"/>
                </a:solidFill>
              </a:rPr>
              <a:t>Er der elementer i besøget, som du især er usikker på?</a:t>
            </a:r>
          </a:p>
          <a:p>
            <a:r>
              <a:rPr lang="da-DK" dirty="0"/>
              <a:t>Hvilke?</a:t>
            </a:r>
          </a:p>
          <a:p>
            <a:r>
              <a:rPr lang="da-DK" dirty="0"/>
              <a:t>Hvordan kunne du komme over usikkerheden?</a:t>
            </a:r>
          </a:p>
          <a:p>
            <a:r>
              <a:rPr lang="da-DK" dirty="0"/>
              <a:t>Hvem kan bistå?</a:t>
            </a:r>
          </a:p>
          <a:p>
            <a:r>
              <a:rPr lang="da-DK" dirty="0"/>
              <a:t>Hvordan?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E3B3A31-DB58-0B4C-A6E1-09D0FDAED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/>
              <a:t>Side </a:t>
            </a:r>
            <a:fld id="{24C8C45C-947F-4981-8B3F-4F32E973C901}" type="slidenum">
              <a:rPr lang="da-DK" smtClean="0"/>
              <a:pPr/>
              <a:t>10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79352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>
            <a:extLst>
              <a:ext uri="{FF2B5EF4-FFF2-40B4-BE49-F238E27FC236}">
                <a16:creationId xmlns:a16="http://schemas.microsoft.com/office/drawing/2014/main" id="{3C5F6DCA-82BD-A047-B578-31D5C6A38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Evaluering</a:t>
            </a:r>
          </a:p>
        </p:txBody>
      </p:sp>
      <p:sp>
        <p:nvSpPr>
          <p:cNvPr id="14" name="Pladsholder til indhold 13">
            <a:extLst>
              <a:ext uri="{FF2B5EF4-FFF2-40B4-BE49-F238E27FC236}">
                <a16:creationId xmlns:a16="http://schemas.microsoft.com/office/drawing/2014/main" id="{B9B96FEA-F720-DE43-B79A-EF2FB497637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a-DK" dirty="0"/>
              <a:t>Evaluering af besøgene</a:t>
            </a:r>
          </a:p>
          <a:p>
            <a:r>
              <a:rPr lang="da-DK" dirty="0"/>
              <a:t>Dataindsamling</a:t>
            </a:r>
          </a:p>
          <a:p>
            <a:r>
              <a:rPr lang="da-DK" dirty="0"/>
              <a:t>Bearbejdning og analyse</a:t>
            </a:r>
          </a:p>
          <a:p>
            <a:r>
              <a:rPr lang="da-DK" dirty="0"/>
              <a:t>Resultater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E3B3A31-DB58-0B4C-A6E1-09D0FDAED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/>
              <a:t>Side </a:t>
            </a:r>
            <a:fld id="{24C8C45C-947F-4981-8B3F-4F32E973C901}" type="slidenum">
              <a:rPr lang="da-DK" smtClean="0"/>
              <a:pPr/>
              <a:t>11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89932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>
            <a:extLst>
              <a:ext uri="{FF2B5EF4-FFF2-40B4-BE49-F238E27FC236}">
                <a16:creationId xmlns:a16="http://schemas.microsoft.com/office/drawing/2014/main" id="{3C5F6DCA-82BD-A047-B578-31D5C6A38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Perspektiver</a:t>
            </a:r>
          </a:p>
        </p:txBody>
      </p:sp>
      <p:sp>
        <p:nvSpPr>
          <p:cNvPr id="14" name="Pladsholder til indhold 13">
            <a:extLst>
              <a:ext uri="{FF2B5EF4-FFF2-40B4-BE49-F238E27FC236}">
                <a16:creationId xmlns:a16="http://schemas.microsoft.com/office/drawing/2014/main" id="{B9B96FEA-F720-DE43-B79A-EF2FB497637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a-DK" dirty="0"/>
              <a:t>Perspektiver for at hjemmebesøgene fortsat kan udvikles og evt. implementeres, når projektperioden er slut.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E3B3A31-DB58-0B4C-A6E1-09D0FDAED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/>
              <a:t>Side </a:t>
            </a:r>
            <a:fld id="{24C8C45C-947F-4981-8B3F-4F32E973C901}" type="slidenum">
              <a:rPr lang="da-DK" smtClean="0"/>
              <a:pPr/>
              <a:t>12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08463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>
            <a:extLst>
              <a:ext uri="{FF2B5EF4-FFF2-40B4-BE49-F238E27FC236}">
                <a16:creationId xmlns:a16="http://schemas.microsoft.com/office/drawing/2014/main" id="{3C5F6DCA-82BD-A047-B578-31D5C6A38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Beslutning om deltagelse …</a:t>
            </a:r>
          </a:p>
        </p:txBody>
      </p:sp>
      <p:sp>
        <p:nvSpPr>
          <p:cNvPr id="14" name="Pladsholder til indhold 13">
            <a:extLst>
              <a:ext uri="{FF2B5EF4-FFF2-40B4-BE49-F238E27FC236}">
                <a16:creationId xmlns:a16="http://schemas.microsoft.com/office/drawing/2014/main" id="{B9B96FEA-F720-DE43-B79A-EF2FB497637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001F34"/>
                </a:solidFill>
              </a:rPr>
              <a:t>Hvordan er beslutningen om hjemmebesøgene truffet?</a:t>
            </a:r>
            <a:br>
              <a:rPr lang="da-DK" dirty="0">
                <a:solidFill>
                  <a:srgbClr val="001F34"/>
                </a:solidFill>
              </a:rPr>
            </a:br>
            <a:r>
              <a:rPr lang="da-DK" dirty="0">
                <a:solidFill>
                  <a:srgbClr val="001F34"/>
                </a:solidFill>
              </a:rPr>
              <a:t>Politisk? Administrativt?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001F34"/>
                </a:solidFill>
              </a:rPr>
              <a:t>Hvordan er projektet organiseret?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001F34"/>
                </a:solidFill>
              </a:rPr>
              <a:t>Projektledelse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001F34"/>
                </a:solidFill>
              </a:rPr>
              <a:t>Struktur – hvem er involveret?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001F34"/>
                </a:solidFill>
              </a:rPr>
              <a:t>Bemanding – hvem udfører arbejdet?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001F34"/>
                </a:solidFill>
              </a:rPr>
              <a:t>Tidsramme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001F34"/>
                </a:solidFill>
              </a:rPr>
              <a:t>Økonomi</a:t>
            </a:r>
          </a:p>
          <a:p>
            <a:pPr>
              <a:buFont typeface="Arial" panose="020B0604020202020204" pitchFamily="34" charset="0"/>
              <a:buChar char="•"/>
            </a:pP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E3B3A31-DB58-0B4C-A6E1-09D0FDAED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/>
              <a:t>Side </a:t>
            </a:r>
            <a:fld id="{24C8C45C-947F-4981-8B3F-4F32E973C901}" type="slidenum">
              <a:rPr lang="da-DK" smtClean="0"/>
              <a:pPr/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30592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>
            <a:extLst>
              <a:ext uri="{FF2B5EF4-FFF2-40B4-BE49-F238E27FC236}">
                <a16:creationId xmlns:a16="http://schemas.microsoft.com/office/drawing/2014/main" id="{3C5F6DCA-82BD-A047-B578-31D5C6A38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Spørgsmål</a:t>
            </a:r>
          </a:p>
        </p:txBody>
      </p:sp>
      <p:sp>
        <p:nvSpPr>
          <p:cNvPr id="14" name="Pladsholder til indhold 13">
            <a:extLst>
              <a:ext uri="{FF2B5EF4-FFF2-40B4-BE49-F238E27FC236}">
                <a16:creationId xmlns:a16="http://schemas.microsoft.com/office/drawing/2014/main" id="{B9B96FEA-F720-DE43-B79A-EF2FB497637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>
                <a:solidFill>
                  <a:srgbClr val="001F34"/>
                </a:solidFill>
              </a:rPr>
              <a:t>Er der spørgsmål og overvejelser i forbindelse med organisering mv., som kræver svar?</a:t>
            </a:r>
          </a:p>
          <a:p>
            <a:pPr>
              <a:buFont typeface="Arial" panose="020B0604020202020204" pitchFamily="34" charset="0"/>
              <a:buChar char="•"/>
            </a:pP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E3B3A31-DB58-0B4C-A6E1-09D0FDAED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/>
              <a:t>Side </a:t>
            </a:r>
            <a:fld id="{24C8C45C-947F-4981-8B3F-4F32E973C901}" type="slidenum">
              <a:rPr lang="da-DK" smtClean="0"/>
              <a:pPr/>
              <a:t>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18214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>
            <a:extLst>
              <a:ext uri="{FF2B5EF4-FFF2-40B4-BE49-F238E27FC236}">
                <a16:creationId xmlns:a16="http://schemas.microsoft.com/office/drawing/2014/main" id="{3C5F6DCA-82BD-A047-B578-31D5C6A38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Formål og delmål</a:t>
            </a:r>
          </a:p>
        </p:txBody>
      </p:sp>
      <p:sp>
        <p:nvSpPr>
          <p:cNvPr id="14" name="Pladsholder til indhold 13">
            <a:extLst>
              <a:ext uri="{FF2B5EF4-FFF2-40B4-BE49-F238E27FC236}">
                <a16:creationId xmlns:a16="http://schemas.microsoft.com/office/drawing/2014/main" id="{B9B96FEA-F720-DE43-B79A-EF2FB497637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b="1" dirty="0">
                <a:solidFill>
                  <a:srgbClr val="005C8D"/>
                </a:solidFill>
              </a:rPr>
              <a:t>Formål med hjemmebesøg til familier </a:t>
            </a:r>
            <a:br>
              <a:rPr lang="da-DK" b="1" dirty="0">
                <a:solidFill>
                  <a:srgbClr val="005C8D"/>
                </a:solidFill>
              </a:rPr>
            </a:br>
            <a:r>
              <a:rPr lang="da-DK" b="1" dirty="0">
                <a:solidFill>
                  <a:srgbClr val="005C8D"/>
                </a:solidFill>
              </a:rPr>
              <a:t>med børn på 1½ år og på 3 år: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001F34"/>
                </a:solidFill>
              </a:rPr>
              <a:t>Formålsbeskrivelsen fra ansøgningen til Sundhedsstyrelsen sættes ind</a:t>
            </a:r>
          </a:p>
          <a:p>
            <a:pPr marL="0" indent="0">
              <a:buNone/>
            </a:pPr>
            <a:endParaRPr lang="da-DK" dirty="0">
              <a:solidFill>
                <a:srgbClr val="001F34"/>
              </a:solidFill>
            </a:endParaRPr>
          </a:p>
          <a:p>
            <a:pPr marL="0" indent="0">
              <a:buNone/>
            </a:pPr>
            <a:r>
              <a:rPr lang="da-DK" b="1" dirty="0">
                <a:solidFill>
                  <a:srgbClr val="005C8D"/>
                </a:solidFill>
              </a:rPr>
              <a:t>Delmål: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001F34"/>
                </a:solidFill>
              </a:rPr>
              <a:t>Delmålene fra ansøgningen til Sundhedsstyrelsen sættes ind.</a:t>
            </a:r>
          </a:p>
          <a:p>
            <a:pPr>
              <a:buFont typeface="Arial" panose="020B0604020202020204" pitchFamily="34" charset="0"/>
              <a:buChar char="•"/>
            </a:pP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E3B3A31-DB58-0B4C-A6E1-09D0FDAED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/>
              <a:t>Side </a:t>
            </a:r>
            <a:fld id="{24C8C45C-947F-4981-8B3F-4F32E973C901}" type="slidenum">
              <a:rPr lang="da-DK" smtClean="0"/>
              <a:pPr/>
              <a:t>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02882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>
            <a:extLst>
              <a:ext uri="{FF2B5EF4-FFF2-40B4-BE49-F238E27FC236}">
                <a16:creationId xmlns:a16="http://schemas.microsoft.com/office/drawing/2014/main" id="{3C5F6DCA-82BD-A047-B578-31D5C6A38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Hvordan er besøgene planlagt?</a:t>
            </a:r>
          </a:p>
        </p:txBody>
      </p:sp>
      <p:sp>
        <p:nvSpPr>
          <p:cNvPr id="14" name="Pladsholder til indhold 13">
            <a:extLst>
              <a:ext uri="{FF2B5EF4-FFF2-40B4-BE49-F238E27FC236}">
                <a16:creationId xmlns:a16="http://schemas.microsoft.com/office/drawing/2014/main" id="{B9B96FEA-F720-DE43-B79A-EF2FB497637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a-DK" dirty="0"/>
              <a:t>Her sættes procedure og praktisk gennemførelse ind fra ansøgningen til sundhedsstyrelsen.</a:t>
            </a:r>
          </a:p>
          <a:p>
            <a:pPr marL="0" indent="0">
              <a:buNone/>
            </a:pPr>
            <a:endParaRPr lang="da-DK" dirty="0">
              <a:solidFill>
                <a:srgbClr val="001F34"/>
              </a:solidFill>
            </a:endParaRP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E3B3A31-DB58-0B4C-A6E1-09D0FDAED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/>
              <a:t>Side </a:t>
            </a:r>
            <a:fld id="{24C8C45C-947F-4981-8B3F-4F32E973C901}" type="slidenum">
              <a:rPr lang="da-DK" smtClean="0"/>
              <a:pPr/>
              <a:t>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62495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>
            <a:extLst>
              <a:ext uri="{FF2B5EF4-FFF2-40B4-BE49-F238E27FC236}">
                <a16:creationId xmlns:a16="http://schemas.microsoft.com/office/drawing/2014/main" id="{3C5F6DCA-82BD-A047-B578-31D5C6A38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Planlægning af det enkelte hjemmebesøg (1)</a:t>
            </a:r>
          </a:p>
        </p:txBody>
      </p:sp>
      <p:sp>
        <p:nvSpPr>
          <p:cNvPr id="14" name="Pladsholder til indhold 13">
            <a:extLst>
              <a:ext uri="{FF2B5EF4-FFF2-40B4-BE49-F238E27FC236}">
                <a16:creationId xmlns:a16="http://schemas.microsoft.com/office/drawing/2014/main" id="{B9B96FEA-F720-DE43-B79A-EF2FB497637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a-DK" dirty="0"/>
              <a:t>Hvem aflægger besøget?</a:t>
            </a:r>
          </a:p>
          <a:p>
            <a:r>
              <a:rPr lang="da-DK" dirty="0"/>
              <a:t>Forberedelse af besøget</a:t>
            </a:r>
          </a:p>
          <a:p>
            <a:r>
              <a:rPr lang="da-DK" dirty="0"/>
              <a:t>Invitation til besøget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b="1" dirty="0">
                <a:solidFill>
                  <a:srgbClr val="005C8D"/>
                </a:solidFill>
              </a:rPr>
              <a:t>Indhold i posen til brug for det enkelte besøg:</a:t>
            </a:r>
          </a:p>
          <a:p>
            <a:r>
              <a:rPr lang="da-DK" dirty="0"/>
              <a:t>Døgnhjul med klistermærker – legetøj til barnet – inspirationskort – QR-koder til videoer – QR-koder til animationsfilm – Hæfte til forældre og barn.</a:t>
            </a:r>
          </a:p>
          <a:p>
            <a:r>
              <a:rPr lang="da-DK" dirty="0"/>
              <a:t>Aftalekort</a:t>
            </a:r>
          </a:p>
          <a:p>
            <a:r>
              <a:rPr lang="da-DK" dirty="0"/>
              <a:t>Alderssvarende legetøj til brug for besøget</a:t>
            </a:r>
          </a:p>
          <a:p>
            <a:pPr marL="0" indent="0">
              <a:buNone/>
            </a:pPr>
            <a:endParaRPr lang="da-DK" dirty="0">
              <a:solidFill>
                <a:srgbClr val="001F34"/>
              </a:solidFill>
            </a:endParaRP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E3B3A31-DB58-0B4C-A6E1-09D0FDAED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/>
              <a:t>Side </a:t>
            </a:r>
            <a:fld id="{24C8C45C-947F-4981-8B3F-4F32E973C901}" type="slidenum">
              <a:rPr lang="da-DK" smtClean="0"/>
              <a:pPr/>
              <a:t>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98086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>
            <a:extLst>
              <a:ext uri="{FF2B5EF4-FFF2-40B4-BE49-F238E27FC236}">
                <a16:creationId xmlns:a16="http://schemas.microsoft.com/office/drawing/2014/main" id="{3C5F6DCA-82BD-A047-B578-31D5C6A38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Planlægning af det enkelte hjemmebesøg (2)</a:t>
            </a:r>
          </a:p>
        </p:txBody>
      </p:sp>
      <p:sp>
        <p:nvSpPr>
          <p:cNvPr id="14" name="Pladsholder til indhold 13">
            <a:extLst>
              <a:ext uri="{FF2B5EF4-FFF2-40B4-BE49-F238E27FC236}">
                <a16:creationId xmlns:a16="http://schemas.microsoft.com/office/drawing/2014/main" id="{B9B96FEA-F720-DE43-B79A-EF2FB497637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a-DK" dirty="0"/>
              <a:t>Hvilke overvejelser har I med hensyn til planlægningen af besøgene?</a:t>
            </a:r>
          </a:p>
          <a:p>
            <a:r>
              <a:rPr lang="da-DK" dirty="0"/>
              <a:t>Kunne man med fordel ændre noget?</a:t>
            </a:r>
          </a:p>
          <a:p>
            <a:r>
              <a:rPr lang="da-DK" dirty="0"/>
              <a:t>Er der barrierer for, at besøgene kan virke efter hensigten?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E3B3A31-DB58-0B4C-A6E1-09D0FDAED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/>
              <a:t>Side </a:t>
            </a:r>
            <a:fld id="{24C8C45C-947F-4981-8B3F-4F32E973C901}" type="slidenum">
              <a:rPr lang="da-DK" smtClean="0"/>
              <a:pPr/>
              <a:t>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1089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>
            <a:extLst>
              <a:ext uri="{FF2B5EF4-FFF2-40B4-BE49-F238E27FC236}">
                <a16:creationId xmlns:a16="http://schemas.microsoft.com/office/drawing/2014/main" id="{3C5F6DCA-82BD-A047-B578-31D5C6A38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Besøget</a:t>
            </a:r>
          </a:p>
        </p:txBody>
      </p:sp>
      <p:sp>
        <p:nvSpPr>
          <p:cNvPr id="14" name="Pladsholder til indhold 13">
            <a:extLst>
              <a:ext uri="{FF2B5EF4-FFF2-40B4-BE49-F238E27FC236}">
                <a16:creationId xmlns:a16="http://schemas.microsoft.com/office/drawing/2014/main" id="{B9B96FEA-F720-DE43-B79A-EF2FB497637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b="1" dirty="0">
                <a:solidFill>
                  <a:srgbClr val="005C8D"/>
                </a:solidFill>
              </a:rPr>
              <a:t>Forløbet af besøget </a:t>
            </a:r>
          </a:p>
          <a:p>
            <a:r>
              <a:rPr lang="da-DK" dirty="0"/>
              <a:t>Åbne spørgsmål til en begyndelse.</a:t>
            </a:r>
          </a:p>
          <a:p>
            <a:r>
              <a:rPr lang="da-DK" dirty="0"/>
              <a:t>Temaer afgrænses</a:t>
            </a:r>
          </a:p>
          <a:p>
            <a:r>
              <a:rPr lang="da-DK" dirty="0"/>
              <a:t>Drøftelse</a:t>
            </a:r>
          </a:p>
          <a:p>
            <a:r>
              <a:rPr lang="da-DK" dirty="0"/>
              <a:t>Visning af film og drøftelse</a:t>
            </a:r>
          </a:p>
          <a:p>
            <a:r>
              <a:rPr lang="da-DK" dirty="0"/>
              <a:t>Leg med barnet og bedømmelse af udviklingen</a:t>
            </a:r>
          </a:p>
          <a:p>
            <a:r>
              <a:rPr lang="da-DK" dirty="0"/>
              <a:t>Dagligdagen drøftes med udgangspunkt i døgnhjulet</a:t>
            </a:r>
          </a:p>
          <a:p>
            <a:r>
              <a:rPr lang="da-DK" dirty="0"/>
              <a:t>Relevante aktivitetskort drøftes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b="1" dirty="0">
                <a:solidFill>
                  <a:srgbClr val="005C8D"/>
                </a:solidFill>
              </a:rPr>
              <a:t>Afslutning af besøget</a:t>
            </a:r>
          </a:p>
          <a:p>
            <a:r>
              <a:rPr lang="da-DK" dirty="0"/>
              <a:t>Aftaler – afslutning eller opfølgning?</a:t>
            </a:r>
          </a:p>
          <a:p>
            <a:r>
              <a:rPr lang="da-DK" dirty="0"/>
              <a:t>Yderligere sundhedsplejerskebesøg?</a:t>
            </a:r>
          </a:p>
          <a:p>
            <a:r>
              <a:rPr lang="da-DK" dirty="0"/>
              <a:t>Henvisning til samarbejdspartnere?</a:t>
            </a:r>
          </a:p>
          <a:p>
            <a:r>
              <a:rPr lang="da-DK" dirty="0"/>
              <a:t>COS-P?</a:t>
            </a:r>
          </a:p>
          <a:p>
            <a:r>
              <a:rPr lang="da-DK" dirty="0"/>
              <a:t>Henvisning til …</a:t>
            </a:r>
          </a:p>
          <a:p>
            <a:r>
              <a:rPr lang="da-DK" dirty="0"/>
              <a:t>Evt. udfærdigelse af underretning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E3B3A31-DB58-0B4C-A6E1-09D0FDAED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/>
              <a:t>Side </a:t>
            </a:r>
            <a:fld id="{24C8C45C-947F-4981-8B3F-4F32E973C901}" type="slidenum">
              <a:rPr lang="da-DK" smtClean="0"/>
              <a:pPr/>
              <a:t>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73411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>
            <a:extLst>
              <a:ext uri="{FF2B5EF4-FFF2-40B4-BE49-F238E27FC236}">
                <a16:creationId xmlns:a16="http://schemas.microsoft.com/office/drawing/2014/main" id="{3C5F6DCA-82BD-A047-B578-31D5C6A38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Pædagogisk tilgang</a:t>
            </a:r>
          </a:p>
        </p:txBody>
      </p:sp>
      <p:sp>
        <p:nvSpPr>
          <p:cNvPr id="14" name="Pladsholder til indhold 13">
            <a:extLst>
              <a:ext uri="{FF2B5EF4-FFF2-40B4-BE49-F238E27FC236}">
                <a16:creationId xmlns:a16="http://schemas.microsoft.com/office/drawing/2014/main" id="{B9B96FEA-F720-DE43-B79A-EF2FB497637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b="1" dirty="0">
                <a:solidFill>
                  <a:srgbClr val="005C8D"/>
                </a:solidFill>
              </a:rPr>
              <a:t>Hvilke pædagogiske tilgange er der i de pædagogiske virkemidler, der er målrettet besøget?</a:t>
            </a:r>
          </a:p>
          <a:p>
            <a:r>
              <a:rPr lang="da-DK" dirty="0"/>
              <a:t>Noget du synes virker særlig godt?</a:t>
            </a:r>
          </a:p>
          <a:p>
            <a:r>
              <a:rPr lang="da-DK" dirty="0"/>
              <a:t>Noget der med fordel kan ændres?</a:t>
            </a:r>
            <a:br>
              <a:rPr lang="da-DK" dirty="0"/>
            </a:br>
            <a:br>
              <a:rPr lang="da-DK" dirty="0"/>
            </a:br>
            <a:r>
              <a:rPr lang="da-DK" dirty="0"/>
              <a:t>Inspiration kan fås i skemaet - Bilag 3.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E3B3A31-DB58-0B4C-A6E1-09D0FDAED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/>
              <a:t>Side </a:t>
            </a:r>
            <a:fld id="{24C8C45C-947F-4981-8B3F-4F32E973C901}" type="slidenum">
              <a:rPr lang="da-DK" smtClean="0"/>
              <a:pPr/>
              <a:t>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48145365"/>
      </p:ext>
    </p:extLst>
  </p:cSld>
  <p:clrMapOvr>
    <a:masterClrMapping/>
  </p:clrMapOvr>
</p:sld>
</file>

<file path=ppt/theme/theme1.xml><?xml version="1.0" encoding="utf-8"?>
<a:theme xmlns:a="http://schemas.openxmlformats.org/drawingml/2006/main" name="Sundhedsstyrelsen PowerPoint skabelon">
  <a:themeElements>
    <a:clrScheme name="Sundhedsstyrelsen - Mørk grøn">
      <a:dk1>
        <a:sysClr val="windowText" lastClr="000000"/>
      </a:dk1>
      <a:lt1>
        <a:sysClr val="window" lastClr="FFFFFF"/>
      </a:lt1>
      <a:dk2>
        <a:srgbClr val="99EFD7"/>
      </a:dk2>
      <a:lt2>
        <a:srgbClr val="005045"/>
      </a:lt2>
      <a:accent1>
        <a:srgbClr val="003F36"/>
      </a:accent1>
      <a:accent2>
        <a:srgbClr val="00D79B"/>
      </a:accent2>
      <a:accent3>
        <a:srgbClr val="005C8D"/>
      </a:accent3>
      <a:accent4>
        <a:srgbClr val="BEE3FF"/>
      </a:accent4>
      <a:accent5>
        <a:srgbClr val="441B3C"/>
      </a:accent5>
      <a:accent6>
        <a:srgbClr val="FF7896"/>
      </a:accent6>
      <a:hlink>
        <a:srgbClr val="00D79B"/>
      </a:hlink>
      <a:folHlink>
        <a:srgbClr val="005045"/>
      </a:folHlink>
    </a:clrScheme>
    <a:fontScheme name="Sundhedsstyrelsen">
      <a:majorFont>
        <a:latin typeface="Raleway ExtraBold"/>
        <a:ea typeface=""/>
        <a:cs typeface=""/>
      </a:majorFont>
      <a:minorFont>
        <a:latin typeface="Ralew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defRPr sz="2000" noProof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7A16F1A4-D7A2-47AD-8CC5-09B4829257D8}" vid="{BE58C47F-DC93-4865-BED4-2B512DFCA1BB}"/>
    </a:ext>
  </a:extLst>
</a:theme>
</file>

<file path=ppt/theme/theme2.xml><?xml version="1.0" encoding="utf-8"?>
<a:theme xmlns:a="http://schemas.openxmlformats.org/drawingml/2006/main" name="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294</Words>
  <Application>Microsoft Macintosh PowerPoint</Application>
  <PresentationFormat>Widescreen</PresentationFormat>
  <Paragraphs>89</Paragraphs>
  <Slides>12</Slides>
  <Notes>11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3</vt:i4>
      </vt:variant>
      <vt:variant>
        <vt:lpstr>Slidetitler</vt:lpstr>
      </vt:variant>
      <vt:variant>
        <vt:i4>12</vt:i4>
      </vt:variant>
    </vt:vector>
  </HeadingPairs>
  <TitlesOfParts>
    <vt:vector size="20" baseType="lpstr">
      <vt:lpstr>Calibri Light</vt:lpstr>
      <vt:lpstr>Raleway ExtraBold</vt:lpstr>
      <vt:lpstr>Calibri</vt:lpstr>
      <vt:lpstr>Raleway</vt:lpstr>
      <vt:lpstr>Arial</vt:lpstr>
      <vt:lpstr>Sundhedsstyrelsen PowerPoint skabelon</vt:lpstr>
      <vt:lpstr>Brugerdefineret design</vt:lpstr>
      <vt:lpstr>1_Brugerdefineret design</vt:lpstr>
      <vt:lpstr>Sundhedsplejerskebesøg til børn på 1 ½ år og til børn, der er 3 år</vt:lpstr>
      <vt:lpstr>Beslutning om deltagelse …</vt:lpstr>
      <vt:lpstr>Spørgsmål</vt:lpstr>
      <vt:lpstr>Formål og delmål</vt:lpstr>
      <vt:lpstr>Hvordan er besøgene planlagt?</vt:lpstr>
      <vt:lpstr>Planlægning af det enkelte hjemmebesøg (1)</vt:lpstr>
      <vt:lpstr>Planlægning af det enkelte hjemmebesøg (2)</vt:lpstr>
      <vt:lpstr>Besøget</vt:lpstr>
      <vt:lpstr>Pædagogisk tilgang</vt:lpstr>
      <vt:lpstr>Usikkerhed i de nye besøg …</vt:lpstr>
      <vt:lpstr>Evaluering</vt:lpstr>
      <vt:lpstr>Perspektiver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2019-07-08T17:07:27Z</dcterms:created>
  <dcterms:modified xsi:type="dcterms:W3CDTF">2019-07-28T16:33:14Z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</Properties>
</file>