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0"/>
  </p:notesMasterIdLst>
  <p:handoutMasterIdLst>
    <p:handoutMasterId r:id="rId21"/>
  </p:handoutMasterIdLst>
  <p:sldIdLst>
    <p:sldId id="356" r:id="rId2"/>
    <p:sldId id="259" r:id="rId3"/>
    <p:sldId id="262" r:id="rId4"/>
    <p:sldId id="296" r:id="rId5"/>
    <p:sldId id="334" r:id="rId6"/>
    <p:sldId id="345" r:id="rId7"/>
    <p:sldId id="353" r:id="rId8"/>
    <p:sldId id="357" r:id="rId9"/>
    <p:sldId id="339" r:id="rId10"/>
    <p:sldId id="342" r:id="rId11"/>
    <p:sldId id="350" r:id="rId12"/>
    <p:sldId id="340" r:id="rId13"/>
    <p:sldId id="341" r:id="rId14"/>
    <p:sldId id="264" r:id="rId15"/>
    <p:sldId id="348" r:id="rId16"/>
    <p:sldId id="354" r:id="rId17"/>
    <p:sldId id="332" r:id="rId18"/>
    <p:sldId id="335" r:id="rId19"/>
  </p:sldIdLst>
  <p:sldSz cx="12192000" cy="6858000"/>
  <p:notesSz cx="6858000" cy="9144000"/>
  <p:embeddedFontLst>
    <p:embeddedFont>
      <p:font typeface="Raleway" panose="020B0604020202020204" charset="0"/>
      <p:regular r:id="rId22"/>
      <p:bold r:id="rId23"/>
      <p:italic r:id="rId24"/>
      <p:boldItalic r:id="rId25"/>
    </p:embeddedFont>
    <p:embeddedFont>
      <p:font typeface="Raleway ExtraBold" panose="020B0604020202020204" charset="0"/>
      <p:bold r:id="rId26"/>
      <p:italic r:id="rId27"/>
      <p:boldItalic r:id="rId28"/>
    </p:embeddedFont>
    <p:embeddedFont>
      <p:font typeface="Raleway Light" panose="020B060402020202020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4"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3FF"/>
    <a:srgbClr val="00513D"/>
    <a:srgbClr val="0080C6"/>
    <a:srgbClr val="F7A600"/>
    <a:srgbClr val="004E3A"/>
    <a:srgbClr val="007AC1"/>
    <a:srgbClr val="005C8D"/>
    <a:srgbClr val="FFCC00"/>
    <a:srgbClr val="FC4B04"/>
    <a:srgbClr val="FF6E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21" autoAdjust="0"/>
    <p:restoredTop sz="82233" autoAdjust="0"/>
  </p:normalViewPr>
  <p:slideViewPr>
    <p:cSldViewPr snapToGrid="0" showGuides="1">
      <p:cViewPr varScale="1">
        <p:scale>
          <a:sx n="92" d="100"/>
          <a:sy n="92" d="100"/>
        </p:scale>
        <p:origin x="73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22/05/2023</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22/05/2023</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st.dk/da/Vaerdighed/Temaer/Paaroerende/Webinare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st.dk/da/Vaerdighed/Temaer/Paaroerend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underviseren</a:t>
            </a:r>
          </a:p>
          <a:p>
            <a:pPr marL="171450" indent="-171450">
              <a:buFont typeface="Arial" panose="020B0604020202020204" pitchFamily="34" charset="0"/>
              <a:buChar char="•"/>
            </a:pPr>
            <a:r>
              <a:rPr lang="da-DK" dirty="0"/>
              <a:t>Grundlæggende oplæg til dig der arbejder på plejehjem, i hjemmeplejen eller i en anden del af ældreplejen – udfyld selv navn på din arbejdsplads, team </a:t>
            </a:r>
            <a:r>
              <a:rPr lang="da-DK" dirty="0" err="1"/>
              <a:t>e.lign</a:t>
            </a:r>
            <a:r>
              <a:rPr lang="da-DK" dirty="0"/>
              <a:t>. </a:t>
            </a:r>
          </a:p>
          <a:p>
            <a:pPr marL="171450" indent="-171450">
              <a:buFont typeface="Arial" panose="020B0604020202020204" pitchFamily="34" charset="0"/>
              <a:buChar char="•"/>
            </a:pPr>
            <a:r>
              <a:rPr lang="da-DK" dirty="0"/>
              <a:t>Du kan selv tage slides ud og sammensætte med de andre oplæg efter behov – find de andre Power Points 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Sammenstyk dit eget slideshow så det passer til de udfordringer, I har hos jer og til den tid du har til rådighed.</a:t>
            </a:r>
          </a:p>
          <a:p>
            <a:pPr marL="171450" indent="-171450">
              <a:buFont typeface="Arial" panose="020B0604020202020204" pitchFamily="34" charset="0"/>
              <a:buChar char="•"/>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265299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underviseren</a:t>
            </a:r>
          </a:p>
          <a:p>
            <a:pPr marL="171450" indent="-171450">
              <a:buFontTx/>
              <a:buChar char="-"/>
            </a:pPr>
            <a:r>
              <a:rPr lang="da-DK" dirty="0"/>
              <a:t>Der er ikke noget rigtigt eller forkert svar på, hvorfor pårørendesamarbejde er vigtigt eller skal prioriteres, men undersøgelser viser, at det gavner trivslen hos både borgere, pårørende og medarbejdere</a:t>
            </a:r>
          </a:p>
          <a:p>
            <a:pPr marL="0" indent="0">
              <a:buFontTx/>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951116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underviseren</a:t>
            </a:r>
          </a:p>
          <a:p>
            <a:pPr marL="171450" indent="-171450">
              <a:buFontTx/>
              <a:buChar char="-"/>
            </a:pPr>
            <a:r>
              <a:rPr lang="da-DK" dirty="0"/>
              <a:t>Det er ikke altid, at pårørende ønsker at deltage aktivt i plejen – her kan man have en drøftelse af, hvorfor det er vigtigt at spørge ind og lytte til pårørendes ønsker om inddragelse</a:t>
            </a:r>
          </a:p>
          <a:p>
            <a:pPr marL="171450" indent="-171450">
              <a:buFontTx/>
              <a:buChar char="-"/>
            </a:pP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354826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Til underviseren:</a:t>
            </a:r>
          </a:p>
          <a:p>
            <a:pPr marL="171450" indent="-171450">
              <a:buFont typeface="Arial" panose="020B0604020202020204" pitchFamily="34" charset="0"/>
              <a:buChar char="•"/>
            </a:pPr>
            <a:r>
              <a:rPr lang="da-DK" sz="1200" dirty="0"/>
              <a:t>Uenigheder med pårørende koster tid og kræfter hos medarbejdere og ledelse. Tid og ressourcer, der kunne have været brugt på pleje og omsorg. Undersøgelser viser, at den tid man bruger på at skabe en god relation kommer vindes tilbage på den lange bane.</a:t>
            </a:r>
          </a:p>
          <a:p>
            <a:pPr marL="171450" indent="-171450">
              <a:buFont typeface="Arial" panose="020B0604020202020204" pitchFamily="34" charset="0"/>
              <a:buChar char="•"/>
            </a:pPr>
            <a:endParaRPr lang="da-DK"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dirty="0"/>
              <a:t>Du kan uddybe med: </a:t>
            </a:r>
            <a:r>
              <a:rPr lang="da-DK" dirty="0"/>
              <a:t>Modsat, hvis de pårørende fx ikke føler sig forstået eller hørt, vil mange henvende sig gang på gang, fordi de ønsker viden eller mere dialog om deres nærtståendes hverdag og trivsel. Du og dine kolleger kan også opleve, at misforståelser kan vokse til tidskrævende eller ligefrem ubehagelige situationer. Derfor er det bedre at forebygge, at disse situationer opstår ved fra allerførste møde at afstemme forventninger. </a:t>
            </a:r>
          </a:p>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70201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underviser</a:t>
            </a:r>
          </a:p>
          <a:p>
            <a:pPr marL="171450" indent="-171450">
              <a:buFont typeface="Arial" panose="020B0604020202020204" pitchFamily="34" charset="0"/>
              <a:buChar char="•"/>
            </a:pPr>
            <a:r>
              <a:rPr lang="da-DK" dirty="0"/>
              <a:t>Find sundhedsstyrelsen film om pårørendesamarbejde her: </a:t>
            </a:r>
            <a:r>
              <a:rPr lang="da-DK" dirty="0">
                <a:hlinkClick r:id="rId3"/>
              </a:rPr>
              <a:t>Kompetenceudvikling - Sundhedsstyrelsen</a:t>
            </a:r>
            <a:endParaRPr lang="da-DK" dirty="0"/>
          </a:p>
          <a:p>
            <a:pPr marL="171450" indent="-171450">
              <a:buFont typeface="Arial" panose="020B0604020202020204" pitchFamily="34" charset="0"/>
              <a:buChar char="•"/>
            </a:pPr>
            <a:r>
              <a:rPr lang="da-DK" dirty="0"/>
              <a:t>Find mere inspiration og andre </a:t>
            </a:r>
            <a:r>
              <a:rPr lang="da-DK" dirty="0" err="1"/>
              <a:t>manterialer</a:t>
            </a:r>
            <a:r>
              <a:rPr lang="da-DK" dirty="0"/>
              <a:t> her: </a:t>
            </a:r>
            <a:r>
              <a:rPr lang="da-DK" dirty="0">
                <a:hlinkClick r:id="rId4"/>
              </a:rPr>
              <a:t>Pårørende - Sundhedsstyrelsen</a:t>
            </a: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1958306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2865010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underviseren</a:t>
            </a:r>
          </a:p>
          <a:p>
            <a:pPr marL="171450" indent="-171450">
              <a:buFontTx/>
              <a:buChar char="-"/>
            </a:pPr>
            <a:r>
              <a:rPr lang="da-DK" dirty="0"/>
              <a:t>Deltagerne kan skrive ned eller tale med hinanden</a:t>
            </a:r>
          </a:p>
          <a:p>
            <a:pPr marL="171450" indent="-171450">
              <a:buFontTx/>
              <a:buChar char="-"/>
            </a:pPr>
            <a:r>
              <a:rPr lang="da-DK" dirty="0"/>
              <a:t>Pejlemærkerne kan eventuelt hænges op i lokalet</a:t>
            </a:r>
          </a:p>
          <a:p>
            <a:pPr marL="171450" indent="-171450">
              <a:buFontTx/>
              <a:buChar char="-"/>
            </a:pPr>
            <a:endParaRPr lang="da-DK" dirty="0"/>
          </a:p>
          <a:p>
            <a:pPr marL="171450" indent="-171450">
              <a:buFontTx/>
              <a:buChar char="-"/>
            </a:pPr>
            <a:endParaRPr lang="da-DK" dirty="0"/>
          </a:p>
          <a:p>
            <a:endParaRPr lang="da-DK" dirty="0"/>
          </a:p>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3704672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underviser</a:t>
            </a:r>
          </a:p>
          <a:p>
            <a:pPr marL="171450" indent="-171450">
              <a:buFontTx/>
              <a:buChar char="-"/>
            </a:pPr>
            <a:r>
              <a:rPr lang="da-DK" dirty="0"/>
              <a:t>Her kan deltagerne tale med deres sidemand eller man kan have en fælles diskussion i plenum</a:t>
            </a:r>
          </a:p>
          <a:p>
            <a:pPr marL="171450" indent="-171450">
              <a:buFontTx/>
              <a:buChar char="-"/>
            </a:pPr>
            <a:r>
              <a:rPr lang="da-DK" dirty="0"/>
              <a:t>Skriv ned på post-</a:t>
            </a:r>
            <a:r>
              <a:rPr lang="da-DK" dirty="0" err="1"/>
              <a:t>its</a:t>
            </a:r>
            <a:r>
              <a:rPr lang="da-DK" dirty="0"/>
              <a:t> og hæng op i personalerummet</a:t>
            </a:r>
          </a:p>
          <a:p>
            <a:pPr marL="171450" indent="-171450">
              <a:buFontTx/>
              <a:buChar char="-"/>
            </a:pPr>
            <a:r>
              <a:rPr lang="da-DK" dirty="0"/>
              <a:t>Saml eventuelt konkrete forslag til forbedringer sammen og beslut hvem, der går videre med dem - fx forslag til dokumentation, </a:t>
            </a:r>
            <a:r>
              <a:rPr lang="da-DK" dirty="0" err="1"/>
              <a:t>vidensoverlevering</a:t>
            </a:r>
            <a:r>
              <a:rPr lang="da-DK" dirty="0"/>
              <a:t>, triagering af pårørendesamarbejde, konfliktberedskab, nyhedsbrev til pårørende </a:t>
            </a:r>
          </a:p>
          <a:p>
            <a:pPr marL="171450" indent="-171450">
              <a:buFontTx/>
              <a:buChar char="-"/>
            </a:pPr>
            <a:r>
              <a:rPr lang="da-DK" dirty="0"/>
              <a:t>Fokusér både på hvad den enkelte kan gøre og hvad I kan gøre sammen som arbejdsplads</a:t>
            </a:r>
          </a:p>
          <a:p>
            <a:pPr marL="0" indent="0">
              <a:buFontTx/>
              <a:buNone/>
            </a:pPr>
            <a:endParaRPr lang="da-DK" dirty="0"/>
          </a:p>
          <a:p>
            <a:pPr marL="0" indent="0">
              <a:buFontTx/>
              <a:buNone/>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17</a:t>
            </a:fld>
            <a:endParaRPr lang="en-GB"/>
          </a:p>
        </p:txBody>
      </p:sp>
    </p:spTree>
    <p:extLst>
      <p:ext uri="{BB962C8B-B14F-4D97-AF65-F5344CB8AC3E}">
        <p14:creationId xmlns:p14="http://schemas.microsoft.com/office/powerpoint/2010/main" val="4225290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1041889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393443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FontTx/>
              <a:buNone/>
            </a:pPr>
            <a:r>
              <a:rPr lang="da-DK" dirty="0"/>
              <a:t>Til underviseren</a:t>
            </a:r>
          </a:p>
          <a:p>
            <a:pPr marL="0" indent="0">
              <a:buFontTx/>
              <a:buNone/>
            </a:pPr>
            <a:r>
              <a:rPr lang="da-DK" dirty="0"/>
              <a:t>Det kan være en vigtig refleksion, at vi næsten alle er pårørende. Det kan også være vigtigt at reflektere over, hvordan man gerne selv vil mødes som pårørende</a:t>
            </a:r>
          </a:p>
          <a:p>
            <a:pPr marL="0" indent="0">
              <a:buFontTx/>
              <a:buNone/>
            </a:pPr>
            <a:endParaRPr lang="da-DK" dirty="0"/>
          </a:p>
          <a:p>
            <a:pPr marL="0" indent="0">
              <a:buFontTx/>
              <a:buNone/>
            </a:pPr>
            <a:r>
              <a:rPr lang="da-DK" dirty="0"/>
              <a:t>Opfølgende spørgsmål du kan stille deltagerne: </a:t>
            </a:r>
          </a:p>
          <a:p>
            <a:pPr marL="171450" indent="-171450">
              <a:buFontTx/>
              <a:buChar char="-"/>
            </a:pPr>
            <a:r>
              <a:rPr lang="da-DK" dirty="0"/>
              <a:t>Hvad er vigtigt for dig/jer som pårørende?</a:t>
            </a:r>
          </a:p>
          <a:p>
            <a:pPr marL="171450" indent="-171450">
              <a:buFontTx/>
              <a:buChar char="-"/>
            </a:pPr>
            <a:r>
              <a:rPr lang="da-DK" dirty="0"/>
              <a:t>Hvor meget vil du gerne/har du mulighed for at hjælpe din nærtstående i hverdagen?</a:t>
            </a:r>
          </a:p>
          <a:p>
            <a:pPr marL="171450" indent="-171450">
              <a:buFontTx/>
              <a:buChar char="-"/>
            </a:pPr>
            <a:r>
              <a:rPr lang="da-DK" dirty="0"/>
              <a:t>Har du prøvet at føle dig presset som pårørende? Fik du hjælp? </a:t>
            </a:r>
          </a:p>
          <a:p>
            <a:pPr marL="171450" indent="-171450">
              <a:buFontTx/>
              <a:buChar char="-"/>
            </a:pPr>
            <a:endParaRPr lang="da-DK" dirty="0"/>
          </a:p>
          <a:p>
            <a:pPr marL="0" indent="0">
              <a:buFontTx/>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3</a:t>
            </a:fld>
            <a:endParaRPr lang="en-GB"/>
          </a:p>
        </p:txBody>
      </p:sp>
    </p:spTree>
    <p:extLst>
      <p:ext uri="{BB962C8B-B14F-4D97-AF65-F5344CB8AC3E}">
        <p14:creationId xmlns:p14="http://schemas.microsoft.com/office/powerpoint/2010/main" val="3247084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underviseren</a:t>
            </a:r>
          </a:p>
          <a:p>
            <a:r>
              <a:rPr lang="da-DK" dirty="0"/>
              <a:t>Det kan du lægge vægt på:</a:t>
            </a:r>
          </a:p>
          <a:p>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Når du tager imod en borger på et plejehjem eller kommer i borgerens hjem, træder du ikke kun ind i borgerens liv. Du træder også ind i de pårørendes liv, fordi de er en del af borgerens tilværelse og livshistorie. Fra det øjeblik skal de pårørende derfor også have din opmærksomhed, og du skal bruge en del af din tid på at skabe en god relation til dem.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t>Som medarbejder kan du interessere dig for, hvem borgerens relationer og vigtigste pårørende – skriv det gerne ned. Har I et sted, hvor I kan skrive, hvem der er borgers vigtigste pårørende?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dirty="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4</a:t>
            </a:fld>
            <a:endParaRPr lang="en-GB"/>
          </a:p>
        </p:txBody>
      </p:sp>
    </p:spTree>
    <p:extLst>
      <p:ext uri="{BB962C8B-B14F-4D97-AF65-F5344CB8AC3E}">
        <p14:creationId xmlns:p14="http://schemas.microsoft.com/office/powerpoint/2010/main" val="2446080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u="none" strike="noStrike" kern="1200" baseline="0" dirty="0">
                <a:solidFill>
                  <a:schemeClr val="tx1"/>
                </a:solidFill>
                <a:latin typeface="+mn-lt"/>
                <a:ea typeface="+mn-ea"/>
                <a:cs typeface="+mn-cs"/>
              </a:rPr>
              <a:t>Til underviseren</a:t>
            </a:r>
          </a:p>
          <a:p>
            <a:pPr marL="228600" indent="-228600">
              <a:buFont typeface="Arial" panose="020B0604020202020204" pitchFamily="34" charset="0"/>
              <a:buChar char="•"/>
            </a:pPr>
            <a:r>
              <a:rPr lang="da-DK" sz="1200" b="0" i="0" u="none" strike="noStrike" kern="1200" baseline="0" dirty="0">
                <a:solidFill>
                  <a:schemeClr val="tx1"/>
                </a:solidFill>
                <a:latin typeface="+mn-lt"/>
                <a:ea typeface="+mn-ea"/>
                <a:cs typeface="+mn-cs"/>
              </a:rPr>
              <a:t>I kan tale om, at pårørende har forskellige behov og ønsker – hvordan har I selv oplevet det? Tal eventuelt om forskellige måder </a:t>
            </a:r>
            <a:r>
              <a:rPr lang="da-DK" sz="1200" b="0" i="0" u="none" strike="noStrike" kern="1200" baseline="0">
                <a:solidFill>
                  <a:schemeClr val="tx1"/>
                </a:solidFill>
                <a:latin typeface="+mn-lt"/>
                <a:ea typeface="+mn-ea"/>
                <a:cs typeface="+mn-cs"/>
              </a:rPr>
              <a:t>at samarbejde på</a:t>
            </a:r>
            <a:endParaRPr lang="da-DK"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da-DK"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3445345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underviser:</a:t>
            </a:r>
          </a:p>
          <a:p>
            <a:pPr marL="171450" indent="-171450">
              <a:buFontTx/>
              <a:buChar char="-"/>
            </a:pPr>
            <a:r>
              <a:rPr lang="da-DK" dirty="0"/>
              <a:t>Slide skal facilitere en faglig snak – kan eventuelt printes inden oplægget og lægges frem til deltagerne</a:t>
            </a:r>
          </a:p>
          <a:p>
            <a:pPr marL="171450" indent="-171450">
              <a:buFontTx/>
              <a:buChar char="-"/>
            </a:pPr>
            <a:r>
              <a:rPr lang="da-DK" dirty="0"/>
              <a:t>Deltagerne kan tage udgangspunkt i sig selv, men de kan også tale om, hvad I sammen gør godt på arbejdspladsen</a:t>
            </a:r>
          </a:p>
          <a:p>
            <a:pPr marL="171450" indent="-171450">
              <a:buFontTx/>
              <a:buChar char="-"/>
            </a:pPr>
            <a:r>
              <a:rPr lang="da-DK" dirty="0"/>
              <a:t>Der kan åbnes op for snakke om, hvad der fungerer godt, og hvad der er svært</a:t>
            </a:r>
          </a:p>
          <a:p>
            <a:pPr marL="171450" indent="-171450">
              <a:buFontTx/>
              <a:buChar char="-"/>
            </a:pPr>
            <a:endParaRPr lang="da-DK" dirty="0"/>
          </a:p>
          <a:p>
            <a:pPr marL="0" indent="0">
              <a:buFontTx/>
              <a:buNone/>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41703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underviseren</a:t>
            </a:r>
          </a:p>
          <a:p>
            <a:pPr marL="171450" indent="-171450">
              <a:buFont typeface="Arial" panose="020B0604020202020204" pitchFamily="34" charset="0"/>
              <a:buChar char="•"/>
            </a:pPr>
            <a:r>
              <a:rPr lang="da-DK" dirty="0"/>
              <a:t>Eksempler på hvad man kan spørge pårørende og borgeren om for at forstå deres relation, ønsker og behov</a:t>
            </a:r>
          </a:p>
          <a:p>
            <a:pPr marL="171450" indent="-171450">
              <a:buFont typeface="Arial" panose="020B0604020202020204" pitchFamily="34" charset="0"/>
              <a:buChar char="•"/>
            </a:pPr>
            <a:r>
              <a:rPr lang="da-DK" dirty="0"/>
              <a:t>Konkrete spørgsmål man kan stille ved opstart/indflytning – er deltagerne enige?</a:t>
            </a:r>
          </a:p>
          <a:p>
            <a:pPr marL="171450" indent="-171450">
              <a:buFont typeface="Arial" panose="020B0604020202020204" pitchFamily="34" charset="0"/>
              <a:buChar char="•"/>
            </a:pPr>
            <a:r>
              <a:rPr lang="da-DK" dirty="0"/>
              <a:t>Hvilke andre spørgsmål kan man stille?</a:t>
            </a:r>
          </a:p>
          <a:p>
            <a:pPr marL="171450" indent="-171450">
              <a:buFont typeface="Arial" panose="020B0604020202020204" pitchFamily="34" charset="0"/>
              <a:buChar char="•"/>
            </a:pPr>
            <a:endParaRPr lang="da-DK" dirty="0"/>
          </a:p>
          <a:p>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155730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9</a:t>
            </a:fld>
            <a:endParaRPr lang="en-GB"/>
          </a:p>
        </p:txBody>
      </p:sp>
    </p:spTree>
    <p:extLst>
      <p:ext uri="{BB962C8B-B14F-4D97-AF65-F5344CB8AC3E}">
        <p14:creationId xmlns:p14="http://schemas.microsoft.com/office/powerpoint/2010/main" val="11422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Til underviseren</a:t>
            </a:r>
          </a:p>
          <a:p>
            <a:pPr marL="171450" indent="-171450">
              <a:buFontTx/>
              <a:buChar char="-"/>
            </a:pPr>
            <a:r>
              <a:rPr lang="da-DK" dirty="0"/>
              <a:t>Bed deltagerne vælge nogle udsagn og tal om dem to og to</a:t>
            </a:r>
          </a:p>
          <a:p>
            <a:pPr marL="171450" indent="-171450">
              <a:buFontTx/>
              <a:buChar char="-"/>
            </a:pPr>
            <a:r>
              <a:rPr lang="da-DK" dirty="0"/>
              <a:t>Deltagerne kan også selv skrive nogle stikord/sætninger – hvorfor er pårørendesamarbejde vigtigt?</a:t>
            </a:r>
          </a:p>
          <a:p>
            <a:pPr marL="171450" indent="-171450">
              <a:buFontTx/>
              <a:buChar char="-"/>
            </a:pPr>
            <a:r>
              <a:rPr lang="da-DK" dirty="0"/>
              <a:t>Øvelsen kan bruges til at reflektere over, hvad medarbejderne selv får ud at af at prioritere et godt pårørendesamarbejde, og hvad pårørende og borgere får ud af et godt samarbejde</a:t>
            </a:r>
          </a:p>
          <a:p>
            <a:pPr marL="0" indent="0">
              <a:buFontTx/>
              <a:buNone/>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2708620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22. maj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26" name="Ikoner">
            <a:extLst>
              <a:ext uri="{FF2B5EF4-FFF2-40B4-BE49-F238E27FC236}">
                <a16:creationId xmlns:a16="http://schemas.microsoft.com/office/drawing/2014/main" id="{807501B8-6288-4B48-97AA-8207383A42BF}"/>
              </a:ext>
            </a:extLst>
          </p:cNvPr>
          <p:cNvSpPr>
            <a:spLocks noChangeAspect="1"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2242514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632970"/>
            <a:ext cx="113280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484199"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5999" y="1900238"/>
            <a:ext cx="5484201"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slidenummer 11">
            <a:extLst>
              <a:ext uri="{FF2B5EF4-FFF2-40B4-BE49-F238E27FC236}">
                <a16:creationId xmlns:a16="http://schemas.microsoft.com/office/drawing/2014/main" id="{99C76138-CD40-4E65-845F-F511C78E056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0" name="Pladsholder til dato 9" hidden="1">
            <a:extLst>
              <a:ext uri="{FF2B5EF4-FFF2-40B4-BE49-F238E27FC236}">
                <a16:creationId xmlns:a16="http://schemas.microsoft.com/office/drawing/2014/main" id="{F3B39126-D198-41DB-88AB-6C4F5438657B}"/>
              </a:ext>
            </a:extLst>
          </p:cNvPr>
          <p:cNvSpPr>
            <a:spLocks noGrp="1"/>
          </p:cNvSpPr>
          <p:nvPr>
            <p:ph type="dt" sz="half" idx="10"/>
          </p:nvPr>
        </p:nvSpPr>
        <p:spPr/>
        <p:txBody>
          <a:bodyPr/>
          <a:lstStyle/>
          <a:p>
            <a:endParaRPr lang="da-DK" dirty="0"/>
          </a:p>
        </p:txBody>
      </p:sp>
      <p:sp>
        <p:nvSpPr>
          <p:cNvPr id="11" name="Pladsholder til sidefod 10" hidden="1">
            <a:extLst>
              <a:ext uri="{FF2B5EF4-FFF2-40B4-BE49-F238E27FC236}">
                <a16:creationId xmlns:a16="http://schemas.microsoft.com/office/drawing/2014/main" id="{3F8442AA-4FE0-47EA-8B79-6D112F42916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3335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sobjekt til billede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275998"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sz="3000"/>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Picture Placeholder 3">
            <a:extLst>
              <a:ext uri="{FF2B5EF4-FFF2-40B4-BE49-F238E27FC236}">
                <a16:creationId xmlns:a16="http://schemas.microsoft.com/office/drawing/2014/main" id="{5347FED5-0CD2-4FA7-BE6E-68D8065A4ECE}"/>
              </a:ext>
            </a:extLst>
          </p:cNvPr>
          <p:cNvSpPr>
            <a:spLocks noGrp="1"/>
          </p:cNvSpPr>
          <p:nvPr>
            <p:ph type="pic" sz="quarter" idx="17" hasCustomPrompt="1"/>
          </p:nvPr>
        </p:nvSpPr>
        <p:spPr>
          <a:xfrm>
            <a:off x="6275998" y="0"/>
            <a:ext cx="6094800" cy="6858000"/>
          </a:xfrm>
        </p:spPr>
        <p:txBody>
          <a:bodyPr tIns="612000" anchor="ctr" anchorCtr="0"/>
          <a:lstStyle>
            <a:lvl1pPr marL="0" indent="0" algn="ctr">
              <a:buNone/>
              <a:defRPr/>
            </a:lvl1pPr>
          </a:lstStyle>
          <a:p>
            <a:r>
              <a:rPr lang="da-DK" dirty="0"/>
              <a:t>Klik på ikonet og indsæt billede</a:t>
            </a:r>
          </a:p>
        </p:txBody>
      </p:sp>
      <p:sp>
        <p:nvSpPr>
          <p:cNvPr id="13" name="Pladsholder til slidenummer 12">
            <a:extLst>
              <a:ext uri="{FF2B5EF4-FFF2-40B4-BE49-F238E27FC236}">
                <a16:creationId xmlns:a16="http://schemas.microsoft.com/office/drawing/2014/main" id="{A51774A5-FED9-4538-B2CB-565EACF9A76D}"/>
              </a:ext>
            </a:extLst>
          </p:cNvPr>
          <p:cNvSpPr>
            <a:spLocks noGrp="1"/>
          </p:cNvSpPr>
          <p:nvPr>
            <p:ph type="sldNum" sz="quarter" idx="16"/>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111A1756-A0E7-4C52-9A32-CA3EB8559D08}"/>
              </a:ext>
            </a:extLst>
          </p:cNvPr>
          <p:cNvSpPr>
            <a:spLocks noGrp="1"/>
          </p:cNvSpPr>
          <p:nvPr>
            <p:ph type="dt" sz="half" idx="14"/>
          </p:nvPr>
        </p:nvSpPr>
        <p:spPr/>
        <p:txBody>
          <a:bodyPr/>
          <a:lstStyle/>
          <a:p>
            <a:endParaRPr lang="da-DK" dirty="0"/>
          </a:p>
        </p:txBody>
      </p:sp>
      <p:sp>
        <p:nvSpPr>
          <p:cNvPr id="12" name="Pladsholder til sidefod 11" hidden="1">
            <a:extLst>
              <a:ext uri="{FF2B5EF4-FFF2-40B4-BE49-F238E27FC236}">
                <a16:creationId xmlns:a16="http://schemas.microsoft.com/office/drawing/2014/main" id="{9B0D835E-06D6-410D-B17D-472F6616F431}"/>
              </a:ext>
            </a:extLst>
          </p:cNvPr>
          <p:cNvSpPr>
            <a:spLocks noGrp="1"/>
          </p:cNvSpPr>
          <p:nvPr>
            <p:ph type="ftr" sz="quarter" idx="15"/>
          </p:nvPr>
        </p:nvSpPr>
        <p:spPr/>
        <p:txBody>
          <a:bodyPr/>
          <a:lstStyle/>
          <a:p>
            <a:endParaRPr lang="da-DK" dirty="0"/>
          </a:p>
        </p:txBody>
      </p:sp>
      <p:sp>
        <p:nvSpPr>
          <p:cNvPr id="10" name="Text Placeholder Ikoner">
            <a:extLst>
              <a:ext uri="{FF2B5EF4-FFF2-40B4-BE49-F238E27FC236}">
                <a16:creationId xmlns:a16="http://schemas.microsoft.com/office/drawing/2014/main" id="{F3423F88-ABA9-453B-96CA-8105B8687026}"/>
              </a:ext>
            </a:extLst>
          </p:cNvPr>
          <p:cNvSpPr>
            <a:spLocks noGrp="1"/>
          </p:cNvSpPr>
          <p:nvPr>
            <p:ph type="body" sz="quarter" idx="18"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64251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dholdsobjekter på baggrun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6097200" y="0"/>
            <a:ext cx="60948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9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5299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271200" y="182880"/>
            <a:ext cx="5745600" cy="5926712"/>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274869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Indholdsobjekter på baggrunde">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BC38EB6-9EC0-43F9-9816-E002D7CCA3D8}"/>
              </a:ext>
            </a:extLst>
          </p:cNvPr>
          <p:cNvSpPr/>
          <p:nvPr userDrawn="1"/>
        </p:nvSpPr>
        <p:spPr>
          <a:xfrm>
            <a:off x="1"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Rektangel 7">
            <a:extLst>
              <a:ext uri="{FF2B5EF4-FFF2-40B4-BE49-F238E27FC236}">
                <a16:creationId xmlns:a16="http://schemas.microsoft.com/office/drawing/2014/main" id="{5A6B7885-DDAE-450C-B00C-E86812F046A2}"/>
              </a:ext>
            </a:extLst>
          </p:cNvPr>
          <p:cNvSpPr/>
          <p:nvPr userDrawn="1"/>
        </p:nvSpPr>
        <p:spPr>
          <a:xfrm>
            <a:off x="6094801" y="0"/>
            <a:ext cx="60972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5297448" cy="934890"/>
          </a:xfrm>
        </p:spPr>
        <p:txBody>
          <a:bodyPr/>
          <a:lstStyle>
            <a:lvl1pPr>
              <a:defRPr>
                <a:solidFill>
                  <a:schemeClr val="bg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271200" y="182880"/>
            <a:ext cx="5745507" cy="5926712"/>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432000" y="1900800"/>
            <a:ext cx="5297448" cy="419792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2213386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rvet baggrund og indholdsobjek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accent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3632123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og 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6EFDE22D-AEC6-44D1-9036-1CBF65072CEB}"/>
              </a:ext>
            </a:extLst>
          </p:cNvPr>
          <p:cNvSpPr/>
          <p:nvPr userDrawn="1"/>
        </p:nvSpPr>
        <p:spPr>
          <a:xfrm>
            <a:off x="0" y="0"/>
            <a:ext cx="609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6454800" y="632970"/>
            <a:ext cx="5299200" cy="934890"/>
          </a:xfrm>
        </p:spPr>
        <p:txBody>
          <a:bodyPr/>
          <a:lstStyle>
            <a:lvl1pPr>
              <a:lnSpc>
                <a:spcPct val="89000"/>
              </a:lnSpc>
              <a:defRPr sz="3000">
                <a:solidFill>
                  <a:schemeClr val="accent1"/>
                </a:solidFill>
              </a:defRPr>
            </a:lvl1pPr>
          </a:lstStyle>
          <a:p>
            <a:r>
              <a:rPr lang="da-DK" dirty="0"/>
              <a:t>Overskrift skrives her i en eller to linjer</a:t>
            </a:r>
          </a:p>
        </p:txBody>
      </p:sp>
      <p:sp>
        <p:nvSpPr>
          <p:cNvPr id="3" name="Content Placeholder 2"/>
          <p:cNvSpPr>
            <a:spLocks noGrp="1"/>
          </p:cNvSpPr>
          <p:nvPr>
            <p:ph sz="half" idx="1" hasCustomPrompt="1"/>
          </p:nvPr>
        </p:nvSpPr>
        <p:spPr>
          <a:xfrm>
            <a:off x="6454800" y="1900238"/>
            <a:ext cx="5299200" cy="4197350"/>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5C33635-6099-4D0D-AB14-EA159BE88583}"/>
              </a:ext>
            </a:extLst>
          </p:cNvPr>
          <p:cNvSpPr>
            <a:spLocks noGrp="1"/>
          </p:cNvSpPr>
          <p:nvPr>
            <p:ph type="sldNum" sz="quarter" idx="12"/>
          </p:nvPr>
        </p:nvSpPr>
        <p:spPr/>
        <p:txBody>
          <a:bodyPr/>
          <a:lstStyle>
            <a:lvl1pPr>
              <a:defRPr>
                <a:solidFill>
                  <a:schemeClr val="bg1"/>
                </a:solidFill>
              </a:defRPr>
            </a:lvl1p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0E64D43B-1701-4143-A634-F2184E644080}"/>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A5C4B665-3B2D-4FA3-8EF2-DE6A06F0B308}"/>
              </a:ext>
            </a:extLst>
          </p:cNvPr>
          <p:cNvSpPr>
            <a:spLocks noGrp="1"/>
          </p:cNvSpPr>
          <p:nvPr>
            <p:ph type="ftr" sz="quarter" idx="11"/>
          </p:nvPr>
        </p:nvSpPr>
        <p:spPr/>
        <p:txBody>
          <a:bodyPr/>
          <a:lstStyle/>
          <a:p>
            <a:endParaRPr lang="da-DK" dirty="0"/>
          </a:p>
        </p:txBody>
      </p:sp>
      <p:sp>
        <p:nvSpPr>
          <p:cNvPr id="5" name="Pladsholder til tekst 4">
            <a:extLst>
              <a:ext uri="{FF2B5EF4-FFF2-40B4-BE49-F238E27FC236}">
                <a16:creationId xmlns:a16="http://schemas.microsoft.com/office/drawing/2014/main" id="{98E83D3A-E2DC-4014-A218-F23A5A80480F}"/>
              </a:ext>
            </a:extLst>
          </p:cNvPr>
          <p:cNvSpPr>
            <a:spLocks noGrp="1"/>
          </p:cNvSpPr>
          <p:nvPr>
            <p:ph type="body" sz="quarter" idx="13" hasCustomPrompt="1"/>
          </p:nvPr>
        </p:nvSpPr>
        <p:spPr>
          <a:xfrm>
            <a:off x="431800" y="1900238"/>
            <a:ext cx="5303000" cy="4197350"/>
          </a:xfrm>
        </p:spPr>
        <p:txBody>
          <a:bodyPr>
            <a:normAutofit/>
          </a:bodyPr>
          <a:lstStyle>
            <a:lvl1pPr marL="0" indent="0">
              <a:lnSpc>
                <a:spcPct val="83000"/>
              </a:lnSpc>
              <a:spcBef>
                <a:spcPts val="6000"/>
              </a:spcBef>
              <a:spcAft>
                <a:spcPts val="400"/>
              </a:spcAft>
              <a:buFont typeface="Arial" panose="020B0604020202020204" pitchFamily="34" charset="0"/>
              <a:buChar char="​"/>
              <a:defRPr sz="10000" b="1">
                <a:solidFill>
                  <a:schemeClr val="bg1"/>
                </a:solidFill>
              </a:defRPr>
            </a:lvl1pPr>
            <a:lvl2pPr marL="0" indent="0">
              <a:lnSpc>
                <a:spcPct val="111000"/>
              </a:lnSpc>
              <a:buFont typeface="Arial" panose="020B0604020202020204" pitchFamily="34" charset="0"/>
              <a:buChar char="​"/>
              <a:defRPr>
                <a:solidFill>
                  <a:schemeClr val="bg1"/>
                </a:solidFill>
              </a:defRPr>
            </a:lvl2pPr>
            <a:lvl3pPr marL="180000">
              <a:lnSpc>
                <a:spcPct val="114000"/>
              </a:lnSpc>
              <a:defRPr>
                <a:solidFill>
                  <a:schemeClr val="bg1"/>
                </a:solidFill>
              </a:defRPr>
            </a:lvl3pPr>
            <a:lvl4pPr marL="360000">
              <a:lnSpc>
                <a:spcPct val="114000"/>
              </a:lnSpc>
              <a:defRPr>
                <a:solidFill>
                  <a:schemeClr val="bg1"/>
                </a:solidFill>
              </a:defRPr>
            </a:lvl4pPr>
            <a:lvl5pPr marL="540000">
              <a:lnSpc>
                <a:spcPct val="114000"/>
              </a:lnSpc>
              <a:defRPr>
                <a:solidFill>
                  <a:schemeClr val="bg1"/>
                </a:solidFill>
              </a:defRPr>
            </a:lvl5pPr>
          </a:lstStyle>
          <a:p>
            <a:pPr lvl="0"/>
            <a:r>
              <a:rPr lang="da-DK" dirty="0"/>
              <a:t>Indsæt tal </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Tekstfelt 5">
            <a:extLst>
              <a:ext uri="{FF2B5EF4-FFF2-40B4-BE49-F238E27FC236}">
                <a16:creationId xmlns:a16="http://schemas.microsoft.com/office/drawing/2014/main" id="{A7AB18CA-D15D-4150-802F-9E36348819D9}"/>
              </a:ext>
            </a:extLst>
          </p:cNvPr>
          <p:cNvSpPr txBox="1"/>
          <p:nvPr userDrawn="1"/>
        </p:nvSpPr>
        <p:spPr>
          <a:xfrm>
            <a:off x="-1173717" y="1900238"/>
            <a:ext cx="1040130" cy="169277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næste tekst niveau vælg ENTER og TAB</a:t>
            </a:r>
          </a:p>
          <a:p>
            <a:pPr marL="0" marR="0" lvl="0" indent="0" algn="r" defTabSz="914400" rtl="0" eaLnBrk="1" fontAlgn="auto" latinLnBrk="0" hangingPunct="1">
              <a:lnSpc>
                <a:spcPct val="100000"/>
              </a:lnSpc>
              <a:spcBef>
                <a:spcPts val="0"/>
              </a:spcBef>
              <a:spcAft>
                <a:spcPts val="0"/>
              </a:spcAft>
              <a:buClrTx/>
              <a:buSzTx/>
              <a:buFontTx/>
              <a:buNone/>
              <a:tabLst/>
              <a:defRPr/>
            </a:pPr>
            <a:endParaRPr lang="da-DK" sz="1100" dirty="0"/>
          </a:p>
          <a:p>
            <a:pPr marL="0" marR="0" lvl="0" indent="0" algn="r" defTabSz="914400" rtl="0" eaLnBrk="1" fontAlgn="auto" latinLnBrk="0" hangingPunct="1">
              <a:lnSpc>
                <a:spcPct val="100000"/>
              </a:lnSpc>
              <a:spcBef>
                <a:spcPts val="0"/>
              </a:spcBef>
              <a:spcAft>
                <a:spcPts val="0"/>
              </a:spcAft>
              <a:buClrTx/>
              <a:buSzTx/>
              <a:buFontTx/>
              <a:buNone/>
              <a:tabLst/>
              <a:defRPr/>
            </a:pPr>
            <a:r>
              <a:rPr lang="da-DK" sz="1100" dirty="0"/>
              <a:t>For at få tal niveauet tilbage skal du vælge ENTER og SHIFT + TAB </a:t>
            </a:r>
          </a:p>
          <a:p>
            <a:pPr algn="r"/>
            <a:endParaRPr lang="da-DK" sz="1100" dirty="0" err="1"/>
          </a:p>
        </p:txBody>
      </p:sp>
      <p:pic>
        <p:nvPicPr>
          <p:cNvPr id="4" name="Billede 3">
            <a:extLst>
              <a:ext uri="{FF2B5EF4-FFF2-40B4-BE49-F238E27FC236}">
                <a16:creationId xmlns:a16="http://schemas.microsoft.com/office/drawing/2014/main" id="{DAABE7F8-1F06-472C-9E25-82F6207F40CC}"/>
              </a:ext>
            </a:extLst>
          </p:cNvPr>
          <p:cNvPicPr>
            <a:picLocks noChangeAspect="1"/>
          </p:cNvPicPr>
          <p:nvPr userDrawn="1"/>
        </p:nvPicPr>
        <p:blipFill>
          <a:blip r:embed="rId2"/>
          <a:stretch>
            <a:fillRect/>
          </a:stretch>
        </p:blipFill>
        <p:spPr>
          <a:xfrm>
            <a:off x="-2031101" y="3429000"/>
            <a:ext cx="1897514" cy="2207684"/>
          </a:xfrm>
          <a:prstGeom prst="rect">
            <a:avLst/>
          </a:prstGeom>
        </p:spPr>
      </p:pic>
    </p:spTree>
    <p:extLst>
      <p:ext uri="{BB962C8B-B14F-4D97-AF65-F5344CB8AC3E}">
        <p14:creationId xmlns:p14="http://schemas.microsoft.com/office/powerpoint/2010/main" val="9862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objekt til billeder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10" name="Picture Placeholder 3">
            <a:extLst>
              <a:ext uri="{FF2B5EF4-FFF2-40B4-BE49-F238E27FC236}">
                <a16:creationId xmlns:a16="http://schemas.microsoft.com/office/drawing/2014/main" id="{EA72F82E-41CB-4503-864D-CF00A38EB36F}"/>
              </a:ext>
            </a:extLst>
          </p:cNvPr>
          <p:cNvSpPr>
            <a:spLocks noGrp="1"/>
          </p:cNvSpPr>
          <p:nvPr>
            <p:ph type="pic" sz="quarter" idx="17" hasCustomPrompt="1"/>
          </p:nvPr>
        </p:nvSpPr>
        <p:spPr>
          <a:xfrm>
            <a:off x="3354797" y="0"/>
            <a:ext cx="8837203" cy="6858000"/>
          </a:xfrm>
        </p:spPr>
        <p:txBody>
          <a:bodyPr tIns="612000" anchor="ctr" anchorCtr="0"/>
          <a:lstStyle>
            <a:lvl1pPr marL="0" indent="0" algn="ctr">
              <a:buNone/>
              <a:defRPr/>
            </a:lvl1pPr>
          </a:lstStyle>
          <a:p>
            <a:r>
              <a:rPr lang="da-DK" dirty="0"/>
              <a:t>Klik på ikonet og indsæt billede</a:t>
            </a:r>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431799" y="1900238"/>
            <a:ext cx="2563200" cy="419735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4" name="Text Placeholder Ikoner">
            <a:extLst>
              <a:ext uri="{FF2B5EF4-FFF2-40B4-BE49-F238E27FC236}">
                <a16:creationId xmlns:a16="http://schemas.microsoft.com/office/drawing/2014/main" id="{527BF74F-F718-4318-88F1-B78CF3023F0A}"/>
              </a:ext>
            </a:extLst>
          </p:cNvPr>
          <p:cNvSpPr>
            <a:spLocks noGrp="1"/>
          </p:cNvSpPr>
          <p:nvPr>
            <p:ph type="body" sz="quarter" idx="16" hasCustomPrompt="1"/>
          </p:nvPr>
        </p:nvSpPr>
        <p:spPr>
          <a:xfrm>
            <a:off x="113604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7472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ndholdsobjekter på baggrund sma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5A6B7885-DDAE-450C-B00C-E86812F046A2}"/>
              </a:ext>
            </a:extLst>
          </p:cNvPr>
          <p:cNvSpPr/>
          <p:nvPr userDrawn="1"/>
        </p:nvSpPr>
        <p:spPr>
          <a:xfrm>
            <a:off x="3354998" y="0"/>
            <a:ext cx="8837001"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432000" y="632970"/>
            <a:ext cx="2563200" cy="934890"/>
          </a:xfrm>
        </p:spPr>
        <p:txBody>
          <a:bodyPr/>
          <a:lstStyle>
            <a:lvl1pPr>
              <a:defRPr/>
            </a:lvl1pPr>
          </a:lstStyle>
          <a:p>
            <a:r>
              <a:rPr lang="da-DK" dirty="0"/>
              <a:t>Overskrift skrives her i en eller to linjer</a:t>
            </a:r>
          </a:p>
        </p:txBody>
      </p:sp>
      <p:sp>
        <p:nvSpPr>
          <p:cNvPr id="3" name="Content Placeholder 2"/>
          <p:cNvSpPr>
            <a:spLocks noGrp="1"/>
          </p:cNvSpPr>
          <p:nvPr>
            <p:ph sz="half" idx="1" hasCustomPrompt="1"/>
          </p:nvPr>
        </p:nvSpPr>
        <p:spPr>
          <a:xfrm>
            <a:off x="3537676" y="182881"/>
            <a:ext cx="8479064" cy="5914708"/>
          </a:xfrm>
          <a:prstGeom prst="rect">
            <a:avLst/>
          </a:prstGeom>
        </p:spPr>
        <p:txBody>
          <a:bodyPr/>
          <a:lstStyle>
            <a:lvl1pPr>
              <a:defRPr/>
            </a:lvl1pPr>
          </a:lstStyle>
          <a:p>
            <a:pPr lvl="0"/>
            <a:r>
              <a:rPr lang="da-DK" noProof="0" dirty="0"/>
              <a:t>Klik og indsæt tabel eller graf</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1801" y="1900800"/>
            <a:ext cx="2563400" cy="4197600"/>
          </a:xfrm>
          <a:prstGeom prst="rect">
            <a:avLst/>
          </a:prstGeom>
        </p:spPr>
        <p:txBody>
          <a:bodyPr/>
          <a:lstStyle>
            <a:lvl1pPr>
              <a:defRPr/>
            </a:lvl1pPr>
          </a:lstStyle>
          <a:p>
            <a:pPr lvl="0"/>
            <a:r>
              <a:rPr lang="da-DK" noProof="0" dirty="0"/>
              <a:t>Klik og indsæt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Ikoner">
            <a:extLst>
              <a:ext uri="{FF2B5EF4-FFF2-40B4-BE49-F238E27FC236}">
                <a16:creationId xmlns:a16="http://schemas.microsoft.com/office/drawing/2014/main" id="{6EA125FF-4EB2-4137-A13A-E01C5CAD6766}"/>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13" name="Pladsholder til slidenummer 12">
            <a:extLst>
              <a:ext uri="{FF2B5EF4-FFF2-40B4-BE49-F238E27FC236}">
                <a16:creationId xmlns:a16="http://schemas.microsoft.com/office/drawing/2014/main" id="{C93FE44B-8E32-4C27-94AF-F71D14C85D35}"/>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11" name="Pladsholder til dato 10" hidden="1">
            <a:extLst>
              <a:ext uri="{FF2B5EF4-FFF2-40B4-BE49-F238E27FC236}">
                <a16:creationId xmlns:a16="http://schemas.microsoft.com/office/drawing/2014/main" id="{8797082D-BCBF-4A53-BC27-DAFA0D88F346}"/>
              </a:ext>
            </a:extLst>
          </p:cNvPr>
          <p:cNvSpPr>
            <a:spLocks noGrp="1"/>
          </p:cNvSpPr>
          <p:nvPr>
            <p:ph type="dt" sz="half" idx="10"/>
          </p:nvPr>
        </p:nvSpPr>
        <p:spPr/>
        <p:txBody>
          <a:bodyPr/>
          <a:lstStyle/>
          <a:p>
            <a:endParaRPr lang="da-DK" dirty="0"/>
          </a:p>
        </p:txBody>
      </p:sp>
      <p:sp>
        <p:nvSpPr>
          <p:cNvPr id="12" name="Pladsholder til sidefod 11" hidden="1">
            <a:extLst>
              <a:ext uri="{FF2B5EF4-FFF2-40B4-BE49-F238E27FC236}">
                <a16:creationId xmlns:a16="http://schemas.microsoft.com/office/drawing/2014/main" id="{4D9FF13F-592A-4460-ACB8-9F49BEF11615}"/>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445580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killesi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Ikoner">
            <a:extLst>
              <a:ext uri="{FF2B5EF4-FFF2-40B4-BE49-F238E27FC236}">
                <a16:creationId xmlns:a16="http://schemas.microsoft.com/office/drawing/2014/main" id="{2A9BEE6D-CFD0-42D9-A84B-7B4DDAE6F481}"/>
              </a:ext>
            </a:extLst>
          </p:cNvPr>
          <p:cNvSpPr>
            <a:spLocks noEditPoints="1"/>
          </p:cNvSpPr>
          <p:nvPr userDrawn="1"/>
        </p:nvSpPr>
        <p:spPr bwMode="auto">
          <a:xfrm>
            <a:off x="432000"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684086138"/>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killeside med billed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8" name="Picture Placeholder 2">
            <a:extLst>
              <a:ext uri="{FF2B5EF4-FFF2-40B4-BE49-F238E27FC236}">
                <a16:creationId xmlns:a16="http://schemas.microsoft.com/office/drawing/2014/main" id="{D42F2ED6-695B-42D6-BF46-316DB0DA3982}"/>
              </a:ext>
            </a:extLst>
          </p:cNvPr>
          <p:cNvSpPr>
            <a:spLocks noGrp="1"/>
          </p:cNvSpPr>
          <p:nvPr>
            <p:ph type="pic" idx="15" hasCustomPrompt="1"/>
          </p:nvPr>
        </p:nvSpPr>
        <p:spPr>
          <a:xfrm>
            <a:off x="0" y="-1"/>
            <a:ext cx="12189600" cy="6858000"/>
          </a:xfrm>
          <a:prstGeom prst="rect">
            <a:avLst/>
          </a:prstGeom>
          <a:no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614024"/>
            <a:ext cx="6940800" cy="3621600"/>
          </a:xfrm>
        </p:spPr>
        <p:txBody>
          <a:bodyPr anchor="t" anchorCtr="0"/>
          <a:lstStyle>
            <a:lvl1pPr algn="l">
              <a:defRPr sz="5000" b="1">
                <a:solidFill>
                  <a:schemeClr val="bg2"/>
                </a:solidFill>
              </a:defRPr>
            </a:lvl1pPr>
          </a:lstStyle>
          <a:p>
            <a:r>
              <a:rPr lang="da-DK" dirty="0"/>
              <a:t>Overskrift skrives her i flere linjer</a:t>
            </a:r>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5577840"/>
            <a:ext cx="4021200" cy="705802"/>
          </a:xfrm>
          <a:prstGeom prst="rect">
            <a:avLst/>
          </a:prstGeom>
        </p:spPr>
        <p:txBody>
          <a:bodyPr/>
          <a:lstStyle>
            <a:lvl1pPr marL="0" indent="0">
              <a:buNone/>
              <a:defRPr sz="1500">
                <a:solidFill>
                  <a:schemeClr val="bg2"/>
                </a:solidFill>
              </a:defRPr>
            </a:lvl1pPr>
            <a:lvl2pPr marL="216000" indent="0">
              <a:buNone/>
              <a:defRPr/>
            </a:lvl2pPr>
          </a:lstStyle>
          <a:p>
            <a:pPr lvl="0"/>
            <a:r>
              <a:rPr lang="da-DK" dirty="0"/>
              <a:t>Klik og indsæt tekst</a:t>
            </a:r>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Text Placeholder Ikoner">
            <a:extLst>
              <a:ext uri="{FF2B5EF4-FFF2-40B4-BE49-F238E27FC236}">
                <a16:creationId xmlns:a16="http://schemas.microsoft.com/office/drawing/2014/main" id="{9DA53165-D918-4619-BB9D-376E8930B3DC}"/>
              </a:ext>
            </a:extLst>
          </p:cNvPr>
          <p:cNvSpPr>
            <a:spLocks noGrp="1"/>
          </p:cNvSpPr>
          <p:nvPr>
            <p:ph type="body" sz="quarter" idx="16" hasCustomPrompt="1"/>
          </p:nvPr>
        </p:nvSpPr>
        <p:spPr>
          <a:xfrm>
            <a:off x="432000" y="6433592"/>
            <a:ext cx="399600" cy="100800"/>
          </a:xfrm>
          <a:blipFill>
            <a:blip r:embed="rId2"/>
            <a:stretch>
              <a:fillRect/>
            </a:stretch>
          </a:blipFill>
        </p:spPr>
        <p:txBody>
          <a:bodyPr/>
          <a:lstStyle>
            <a:lvl1pPr marL="0" indent="0">
              <a:buNone/>
              <a:defRPr sz="100">
                <a:noFill/>
              </a:defRPr>
            </a:lvl1pPr>
          </a:lstStyle>
          <a:p>
            <a:pPr lvl="0"/>
            <a:r>
              <a:rPr lang="en-US" dirty="0"/>
              <a:t>.</a:t>
            </a:r>
            <a:endParaRPr lang="da-DK" dirty="0"/>
          </a:p>
        </p:txBody>
      </p:sp>
    </p:spTree>
    <p:extLst>
      <p:ext uri="{BB962C8B-B14F-4D97-AF65-F5344CB8AC3E}">
        <p14:creationId xmlns:p14="http://schemas.microsoft.com/office/powerpoint/2010/main" val="2982519384"/>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lys grøn/bourdeaux">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22. maj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1" y="336145"/>
            <a:ext cx="1800659" cy="421958"/>
          </a:xfrm>
          <a:prstGeom prst="rect">
            <a:avLst/>
          </a:prstGeom>
        </p:spPr>
      </p:pic>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
        <p:nvSpPr>
          <p:cNvPr id="14" name="Ikoner">
            <a:extLst>
              <a:ext uri="{FF2B5EF4-FFF2-40B4-BE49-F238E27FC236}">
                <a16:creationId xmlns:a16="http://schemas.microsoft.com/office/drawing/2014/main" id="{92F67898-8AD5-4046-A28E-69425C57589E}"/>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da-DK" dirty="0"/>
          </a:p>
        </p:txBody>
      </p:sp>
    </p:spTree>
    <p:extLst>
      <p:ext uri="{BB962C8B-B14F-4D97-AF65-F5344CB8AC3E}">
        <p14:creationId xmlns:p14="http://schemas.microsoft.com/office/powerpoint/2010/main" val="4165494038"/>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gside">
    <p:spTree>
      <p:nvGrpSpPr>
        <p:cNvPr id="1" name=""/>
        <p:cNvGrpSpPr/>
        <p:nvPr/>
      </p:nvGrpSpPr>
      <p:grpSpPr>
        <a:xfrm>
          <a:off x="0" y="0"/>
          <a:ext cx="0" cy="0"/>
          <a:chOff x="0" y="0"/>
          <a:chExt cx="0" cy="0"/>
        </a:xfrm>
      </p:grpSpPr>
      <p:sp>
        <p:nvSpPr>
          <p:cNvPr id="7" name="Background"/>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5" name="Sundhed for alle">
            <a:extLst>
              <a:ext uri="{FF2B5EF4-FFF2-40B4-BE49-F238E27FC236}">
                <a16:creationId xmlns:a16="http://schemas.microsoft.com/office/drawing/2014/main" id="{65A81536-7304-43DD-A863-55235CA03E1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32000" y="6416826"/>
            <a:ext cx="1198924" cy="113156"/>
          </a:xfrm>
          <a:prstGeom prst="rect">
            <a:avLst/>
          </a:prstGeom>
        </p:spPr>
      </p:pic>
      <p:sp>
        <p:nvSpPr>
          <p:cNvPr id="11" name="Pladsholder til dato 10" hidden="1">
            <a:extLst>
              <a:ext uri="{FF2B5EF4-FFF2-40B4-BE49-F238E27FC236}">
                <a16:creationId xmlns:a16="http://schemas.microsoft.com/office/drawing/2014/main" id="{BBE9FAEB-EC4D-4143-A8CF-E340BF310BB9}"/>
              </a:ext>
            </a:extLst>
          </p:cNvPr>
          <p:cNvSpPr>
            <a:spLocks noGrp="1"/>
          </p:cNvSpPr>
          <p:nvPr>
            <p:ph type="dt" sz="half" idx="10"/>
          </p:nvPr>
        </p:nvSpPr>
        <p:spPr>
          <a:xfrm>
            <a:off x="0" y="6948000"/>
            <a:ext cx="0" cy="0"/>
          </a:xfrm>
        </p:spPr>
        <p:txBody>
          <a:bodyPr/>
          <a:lstStyle/>
          <a:p>
            <a:endParaRPr lang="da-DK" dirty="0"/>
          </a:p>
        </p:txBody>
      </p:sp>
      <p:sp>
        <p:nvSpPr>
          <p:cNvPr id="12" name="Pladsholder til sidefod 11" hidden="1">
            <a:extLst>
              <a:ext uri="{FF2B5EF4-FFF2-40B4-BE49-F238E27FC236}">
                <a16:creationId xmlns:a16="http://schemas.microsoft.com/office/drawing/2014/main" id="{9B2D7094-41F1-44D8-8A24-ED33D2D6D032}"/>
              </a:ext>
            </a:extLst>
          </p:cNvPr>
          <p:cNvSpPr>
            <a:spLocks noGrp="1"/>
          </p:cNvSpPr>
          <p:nvPr>
            <p:ph type="ftr" sz="quarter" idx="11"/>
          </p:nvPr>
        </p:nvSpPr>
        <p:spPr>
          <a:xfrm>
            <a:off x="0" y="6948000"/>
            <a:ext cx="0" cy="0"/>
          </a:xfrm>
        </p:spPr>
        <p:txBody>
          <a:bodyPr/>
          <a:lstStyle/>
          <a:p>
            <a:endParaRPr lang="da-DK" dirty="0"/>
          </a:p>
        </p:txBody>
      </p:sp>
      <p:sp>
        <p:nvSpPr>
          <p:cNvPr id="13" name="Pladsholder til slidenummer 12" hidden="1">
            <a:extLst>
              <a:ext uri="{FF2B5EF4-FFF2-40B4-BE49-F238E27FC236}">
                <a16:creationId xmlns:a16="http://schemas.microsoft.com/office/drawing/2014/main" id="{97CC701D-01D2-4A62-A417-B4D4659736DB}"/>
              </a:ext>
            </a:extLst>
          </p:cNvPr>
          <p:cNvSpPr>
            <a:spLocks noGrp="1"/>
          </p:cNvSpPr>
          <p:nvPr>
            <p:ph type="sldNum" sz="quarter" idx="12"/>
          </p:nvPr>
        </p:nvSpPr>
        <p:spPr>
          <a:xfrm>
            <a:off x="0" y="6948000"/>
            <a:ext cx="0" cy="0"/>
          </a:xfrm>
        </p:spPr>
        <p:txBody>
          <a:bodyPr/>
          <a:lstStyle>
            <a:lvl1pPr>
              <a:defRPr sz="100">
                <a:noFill/>
              </a:defRPr>
            </a:lvl1pPr>
          </a:lstStyle>
          <a:p>
            <a:r>
              <a:rPr lang="da-DK" dirty="0"/>
              <a:t>Side </a:t>
            </a:r>
            <a:fld id="{24C8C45C-947F-4981-8B3F-4F32E973C901}" type="slidenum">
              <a:rPr lang="da-DK" smtClean="0"/>
              <a:pPr/>
              <a:t>‹nr.›</a:t>
            </a:fld>
            <a:endParaRPr lang="da-DK" dirty="0"/>
          </a:p>
        </p:txBody>
      </p:sp>
      <p:grpSp>
        <p:nvGrpSpPr>
          <p:cNvPr id="21" name="Group 4">
            <a:extLst>
              <a:ext uri="{FF2B5EF4-FFF2-40B4-BE49-F238E27FC236}">
                <a16:creationId xmlns:a16="http://schemas.microsoft.com/office/drawing/2014/main" id="{E956B872-CF93-4AE7-8F83-A6832DF1F1E4}"/>
              </a:ext>
            </a:extLst>
          </p:cNvPr>
          <p:cNvGrpSpPr>
            <a:grpSpLocks noChangeAspect="1"/>
          </p:cNvGrpSpPr>
          <p:nvPr userDrawn="1"/>
        </p:nvGrpSpPr>
        <p:grpSpPr bwMode="auto">
          <a:xfrm>
            <a:off x="1327151" y="2841626"/>
            <a:ext cx="9540875" cy="1082675"/>
            <a:chOff x="836" y="1790"/>
            <a:chExt cx="6010" cy="682"/>
          </a:xfrm>
        </p:grpSpPr>
        <p:sp>
          <p:nvSpPr>
            <p:cNvPr id="23" name="Oval 5">
              <a:extLst>
                <a:ext uri="{FF2B5EF4-FFF2-40B4-BE49-F238E27FC236}">
                  <a16:creationId xmlns:a16="http://schemas.microsoft.com/office/drawing/2014/main" id="{B383918F-ECF9-42D2-9619-65A06E4A0910}"/>
                </a:ext>
              </a:extLst>
            </p:cNvPr>
            <p:cNvSpPr>
              <a:spLocks noChangeArrowheads="1"/>
            </p:cNvSpPr>
            <p:nvPr userDrawn="1"/>
          </p:nvSpPr>
          <p:spPr bwMode="auto">
            <a:xfrm>
              <a:off x="6166" y="1790"/>
              <a:ext cx="680" cy="68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4" name="Freeform 6">
              <a:extLst>
                <a:ext uri="{FF2B5EF4-FFF2-40B4-BE49-F238E27FC236}">
                  <a16:creationId xmlns:a16="http://schemas.microsoft.com/office/drawing/2014/main" id="{F904313C-3A71-4615-942D-446BF3F83FDB}"/>
                </a:ext>
              </a:extLst>
            </p:cNvPr>
            <p:cNvSpPr>
              <a:spLocks/>
            </p:cNvSpPr>
            <p:nvPr userDrawn="1"/>
          </p:nvSpPr>
          <p:spPr bwMode="auto">
            <a:xfrm>
              <a:off x="3582" y="1802"/>
              <a:ext cx="658" cy="659"/>
            </a:xfrm>
            <a:custGeom>
              <a:avLst/>
              <a:gdLst>
                <a:gd name="T0" fmla="*/ 417 w 658"/>
                <a:gd name="T1" fmla="*/ 0 h 659"/>
                <a:gd name="T2" fmla="*/ 241 w 658"/>
                <a:gd name="T3" fmla="*/ 0 h 659"/>
                <a:gd name="T4" fmla="*/ 241 w 658"/>
                <a:gd name="T5" fmla="*/ 241 h 659"/>
                <a:gd name="T6" fmla="*/ 0 w 658"/>
                <a:gd name="T7" fmla="*/ 241 h 659"/>
                <a:gd name="T8" fmla="*/ 0 w 658"/>
                <a:gd name="T9" fmla="*/ 418 h 659"/>
                <a:gd name="T10" fmla="*/ 241 w 658"/>
                <a:gd name="T11" fmla="*/ 418 h 659"/>
                <a:gd name="T12" fmla="*/ 241 w 658"/>
                <a:gd name="T13" fmla="*/ 659 h 659"/>
                <a:gd name="T14" fmla="*/ 417 w 658"/>
                <a:gd name="T15" fmla="*/ 659 h 659"/>
                <a:gd name="T16" fmla="*/ 417 w 658"/>
                <a:gd name="T17" fmla="*/ 418 h 659"/>
                <a:gd name="T18" fmla="*/ 658 w 658"/>
                <a:gd name="T19" fmla="*/ 418 h 659"/>
                <a:gd name="T20" fmla="*/ 658 w 658"/>
                <a:gd name="T21" fmla="*/ 241 h 659"/>
                <a:gd name="T22" fmla="*/ 417 w 658"/>
                <a:gd name="T23" fmla="*/ 241 h 659"/>
                <a:gd name="T24" fmla="*/ 417 w 658"/>
                <a:gd name="T25"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59">
                  <a:moveTo>
                    <a:pt x="417" y="0"/>
                  </a:moveTo>
                  <a:lnTo>
                    <a:pt x="241" y="0"/>
                  </a:lnTo>
                  <a:lnTo>
                    <a:pt x="241" y="241"/>
                  </a:lnTo>
                  <a:lnTo>
                    <a:pt x="0" y="241"/>
                  </a:lnTo>
                  <a:lnTo>
                    <a:pt x="0" y="418"/>
                  </a:lnTo>
                  <a:lnTo>
                    <a:pt x="241" y="418"/>
                  </a:lnTo>
                  <a:lnTo>
                    <a:pt x="241" y="659"/>
                  </a:lnTo>
                  <a:lnTo>
                    <a:pt x="417" y="659"/>
                  </a:lnTo>
                  <a:lnTo>
                    <a:pt x="417" y="418"/>
                  </a:lnTo>
                  <a:lnTo>
                    <a:pt x="658" y="418"/>
                  </a:lnTo>
                  <a:lnTo>
                    <a:pt x="658" y="241"/>
                  </a:lnTo>
                  <a:lnTo>
                    <a:pt x="417" y="241"/>
                  </a:lnTo>
                  <a:lnTo>
                    <a:pt x="4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5" name="Freeform 7">
              <a:extLst>
                <a:ext uri="{FF2B5EF4-FFF2-40B4-BE49-F238E27FC236}">
                  <a16:creationId xmlns:a16="http://schemas.microsoft.com/office/drawing/2014/main" id="{10B1E4BF-B011-47AF-B12F-0ED252E942F0}"/>
                </a:ext>
              </a:extLst>
            </p:cNvPr>
            <p:cNvSpPr>
              <a:spLocks/>
            </p:cNvSpPr>
            <p:nvPr userDrawn="1"/>
          </p:nvSpPr>
          <p:spPr bwMode="auto">
            <a:xfrm>
              <a:off x="836" y="1790"/>
              <a:ext cx="820" cy="682"/>
            </a:xfrm>
            <a:custGeom>
              <a:avLst/>
              <a:gdLst>
                <a:gd name="T0" fmla="*/ 903 w 1231"/>
                <a:gd name="T1" fmla="*/ 0 h 1021"/>
                <a:gd name="T2" fmla="*/ 615 w 1231"/>
                <a:gd name="T3" fmla="*/ 188 h 1021"/>
                <a:gd name="T4" fmla="*/ 328 w 1231"/>
                <a:gd name="T5" fmla="*/ 0 h 1021"/>
                <a:gd name="T6" fmla="*/ 0 w 1231"/>
                <a:gd name="T7" fmla="*/ 323 h 1021"/>
                <a:gd name="T8" fmla="*/ 615 w 1231"/>
                <a:gd name="T9" fmla="*/ 1021 h 1021"/>
                <a:gd name="T10" fmla="*/ 1231 w 1231"/>
                <a:gd name="T11" fmla="*/ 323 h 1021"/>
                <a:gd name="T12" fmla="*/ 903 w 1231"/>
                <a:gd name="T13" fmla="*/ 0 h 1021"/>
              </a:gdLst>
              <a:ahLst/>
              <a:cxnLst>
                <a:cxn ang="0">
                  <a:pos x="T0" y="T1"/>
                </a:cxn>
                <a:cxn ang="0">
                  <a:pos x="T2" y="T3"/>
                </a:cxn>
                <a:cxn ang="0">
                  <a:pos x="T4" y="T5"/>
                </a:cxn>
                <a:cxn ang="0">
                  <a:pos x="T6" y="T7"/>
                </a:cxn>
                <a:cxn ang="0">
                  <a:pos x="T8" y="T9"/>
                </a:cxn>
                <a:cxn ang="0">
                  <a:pos x="T10" y="T11"/>
                </a:cxn>
                <a:cxn ang="0">
                  <a:pos x="T12" y="T13"/>
                </a:cxn>
              </a:cxnLst>
              <a:rect l="0" t="0" r="r" b="b"/>
              <a:pathLst>
                <a:path w="1231" h="1021">
                  <a:moveTo>
                    <a:pt x="903" y="0"/>
                  </a:moveTo>
                  <a:cubicBezTo>
                    <a:pt x="695" y="0"/>
                    <a:pt x="615" y="188"/>
                    <a:pt x="615" y="188"/>
                  </a:cubicBezTo>
                  <a:cubicBezTo>
                    <a:pt x="615" y="188"/>
                    <a:pt x="536" y="0"/>
                    <a:pt x="328" y="0"/>
                  </a:cubicBezTo>
                  <a:cubicBezTo>
                    <a:pt x="95" y="0"/>
                    <a:pt x="0" y="204"/>
                    <a:pt x="0" y="323"/>
                  </a:cubicBezTo>
                  <a:cubicBezTo>
                    <a:pt x="0" y="565"/>
                    <a:pt x="284" y="866"/>
                    <a:pt x="615" y="1021"/>
                  </a:cubicBezTo>
                  <a:cubicBezTo>
                    <a:pt x="947" y="866"/>
                    <a:pt x="1231" y="565"/>
                    <a:pt x="1231" y="323"/>
                  </a:cubicBezTo>
                  <a:cubicBezTo>
                    <a:pt x="1231" y="204"/>
                    <a:pt x="1136" y="0"/>
                    <a:pt x="90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spTree>
    <p:extLst>
      <p:ext uri="{BB962C8B-B14F-4D97-AF65-F5344CB8AC3E}">
        <p14:creationId xmlns:p14="http://schemas.microsoft.com/office/powerpoint/2010/main" val="2568761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a:t>Klik for at redigere i master</a:t>
            </a:r>
          </a:p>
        </p:txBody>
      </p:sp>
      <p:sp>
        <p:nvSpPr>
          <p:cNvPr id="8" name="Pladsholder til slidenummer 7">
            <a:extLst>
              <a:ext uri="{FF2B5EF4-FFF2-40B4-BE49-F238E27FC236}">
                <a16:creationId xmlns:a16="http://schemas.microsoft.com/office/drawing/2014/main" id="{13C8E1C6-7A21-4AD7-9D89-1995FCC83029}"/>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6" name="Pladsholder til dato 5" hidden="1">
            <a:extLst>
              <a:ext uri="{FF2B5EF4-FFF2-40B4-BE49-F238E27FC236}">
                <a16:creationId xmlns:a16="http://schemas.microsoft.com/office/drawing/2014/main" id="{09AFB10B-7C58-4EDD-8858-7CC80F1080F5}"/>
              </a:ext>
            </a:extLst>
          </p:cNvPr>
          <p:cNvSpPr>
            <a:spLocks noGrp="1"/>
          </p:cNvSpPr>
          <p:nvPr>
            <p:ph type="dt" sz="half" idx="10"/>
          </p:nvPr>
        </p:nvSpPr>
        <p:spPr/>
        <p:txBody>
          <a:bodyPr/>
          <a:lstStyle/>
          <a:p>
            <a:endParaRPr lang="da-DK" dirty="0"/>
          </a:p>
        </p:txBody>
      </p:sp>
      <p:sp>
        <p:nvSpPr>
          <p:cNvPr id="7" name="Pladsholder til sidefod 6" hidden="1">
            <a:extLst>
              <a:ext uri="{FF2B5EF4-FFF2-40B4-BE49-F238E27FC236}">
                <a16:creationId xmlns:a16="http://schemas.microsoft.com/office/drawing/2014/main" id="{60764CCA-4AD0-4C57-B4E2-79081A01D9A2}"/>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Pladsholder til slidenummer 6">
            <a:extLst>
              <a:ext uri="{FF2B5EF4-FFF2-40B4-BE49-F238E27FC236}">
                <a16:creationId xmlns:a16="http://schemas.microsoft.com/office/drawing/2014/main" id="{0CAC9A41-10B9-4C2B-A87F-4B5B339337AD}"/>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5" name="Pladsholder til dato 4" hidden="1">
            <a:extLst>
              <a:ext uri="{FF2B5EF4-FFF2-40B4-BE49-F238E27FC236}">
                <a16:creationId xmlns:a16="http://schemas.microsoft.com/office/drawing/2014/main" id="{79DEA958-ECFE-47F6-B949-341CF372B1CA}"/>
              </a:ext>
            </a:extLst>
          </p:cNvPr>
          <p:cNvSpPr>
            <a:spLocks noGrp="1"/>
          </p:cNvSpPr>
          <p:nvPr>
            <p:ph type="dt" sz="half" idx="10"/>
          </p:nvPr>
        </p:nvSpPr>
        <p:spPr/>
        <p:txBody>
          <a:bodyPr/>
          <a:lstStyle/>
          <a:p>
            <a:endParaRPr lang="da-DK" dirty="0"/>
          </a:p>
        </p:txBody>
      </p:sp>
      <p:sp>
        <p:nvSpPr>
          <p:cNvPr id="6" name="Pladsholder til sidefod 5" hidden="1">
            <a:extLst>
              <a:ext uri="{FF2B5EF4-FFF2-40B4-BE49-F238E27FC236}">
                <a16:creationId xmlns:a16="http://schemas.microsoft.com/office/drawing/2014/main" id="{29046101-727D-4D00-84E4-A54DB3C6FFCA}"/>
              </a:ext>
            </a:extLst>
          </p:cNvPr>
          <p:cNvSpPr>
            <a:spLocks noGrp="1"/>
          </p:cNvSpPr>
          <p:nvPr>
            <p:ph type="ftr" sz="quarter" idx="11"/>
          </p:nvPr>
        </p:nvSpPr>
        <p:spPr/>
        <p:txBody>
          <a:bodyPr/>
          <a:lstStyle/>
          <a:p>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48" y="539750"/>
            <a:ext cx="11109325" cy="650171"/>
          </a:xfrm>
          <a:prstGeom prst="rect">
            <a:avLst/>
          </a:prstGeom>
          <a:noFill/>
        </p:spPr>
        <p:txBody>
          <a:bodyPr wrap="square" lIns="0" tIns="0" rIns="0" bIns="0" rtlCol="0" anchor="b" anchorCtr="0">
            <a:noAutofit/>
          </a:bodyPr>
          <a:lstStyle/>
          <a:p>
            <a:r>
              <a:rPr lang="da-DK" sz="3200" b="0" noProof="1">
                <a:solidFill>
                  <a:schemeClr val="tx1"/>
                </a:solidFill>
                <a:latin typeface="Arial" panose="020B0604020202020204" pitchFamily="34" charset="0"/>
                <a:cs typeface="Arial" panose="020B0604020202020204" pitchFamily="34" charset="0"/>
              </a:rPr>
              <a:t>Brugerguide - Slet før anvendelse</a:t>
            </a:r>
          </a:p>
        </p:txBody>
      </p:sp>
      <p:sp>
        <p:nvSpPr>
          <p:cNvPr id="29" name="Text Box 2"/>
          <p:cNvSpPr txBox="1">
            <a:spLocks noChangeArrowheads="1"/>
          </p:cNvSpPr>
          <p:nvPr userDrawn="1"/>
        </p:nvSpPr>
        <p:spPr bwMode="auto">
          <a:xfrm>
            <a:off x="539752" y="1815926"/>
            <a:ext cx="2280360" cy="349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latin typeface="Arial" panose="020B0604020202020204" pitchFamily="34" charset="0"/>
                <a:cs typeface="Arial" panose="020B0604020202020204" pitchFamily="34" charset="0"/>
              </a:rPr>
              <a:t>Brug</a:t>
            </a:r>
            <a:r>
              <a:rPr lang="da-DK" sz="900" b="1" baseline="0" noProof="1">
                <a:latin typeface="Arial" panose="020B0604020202020204" pitchFamily="34" charset="0"/>
                <a:cs typeface="Arial" panose="020B0604020202020204" pitchFamily="34" charset="0"/>
              </a:rPr>
              <a:t> tekst typografier</a:t>
            </a:r>
            <a:endParaRPr lang="da-DK" sz="900" b="1" noProof="1">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Brug</a:t>
            </a:r>
            <a:r>
              <a:rPr lang="da-DK" altLang="da-DK" sz="900" b="1" noProof="1">
                <a:solidFill>
                  <a:schemeClr val="tx1"/>
                </a:solidFill>
                <a:latin typeface="Arial" panose="020B0604020202020204" pitchFamily="34" charset="0"/>
                <a:cs typeface="Arial" panose="020B0604020202020204" pitchFamily="34" charset="0"/>
              </a:rPr>
              <a:t> TAB </a:t>
            </a:r>
            <a:r>
              <a:rPr lang="da-DK" altLang="da-DK" sz="900" b="0" noProof="1">
                <a:solidFill>
                  <a:schemeClr val="tx1"/>
                </a:solidFill>
                <a:latin typeface="Arial" panose="020B0604020202020204" pitchFamily="34" charset="0"/>
                <a:cs typeface="Arial" panose="020B0604020202020204" pitchFamily="34" charset="0"/>
              </a:rPr>
              <a:t>for at gå frem i tekst-niveauer. Klik </a:t>
            </a:r>
            <a:r>
              <a:rPr lang="da-DK" altLang="da-DK" sz="900" b="1" noProof="1">
                <a:solidFill>
                  <a:schemeClr val="tx1"/>
                </a:solidFill>
                <a:latin typeface="Arial" panose="020B0604020202020204" pitchFamily="34" charset="0"/>
                <a:cs typeface="Arial" panose="020B0604020202020204" pitchFamily="34" charset="0"/>
              </a:rPr>
              <a:t>ENTER</a:t>
            </a:r>
            <a:r>
              <a:rPr lang="da-DK" altLang="da-DK" sz="900" b="0" noProof="1">
                <a:solidFill>
                  <a:schemeClr val="tx1"/>
                </a:solidFill>
                <a:latin typeface="Arial" panose="020B0604020202020204" pitchFamily="34" charset="0"/>
                <a:cs typeface="Arial" panose="020B0604020202020204" pitchFamily="34" charset="0"/>
              </a:rPr>
              <a:t>, derefter </a:t>
            </a:r>
            <a:r>
              <a:rPr lang="da-DK" altLang="da-DK" sz="900" b="1" noProof="1">
                <a:solidFill>
                  <a:schemeClr val="tx1"/>
                </a:solidFill>
                <a:latin typeface="Arial" panose="020B0604020202020204" pitchFamily="34" charset="0"/>
                <a:cs typeface="Arial" panose="020B0604020202020204" pitchFamily="34" charset="0"/>
              </a:rPr>
              <a:t>TAB</a:t>
            </a:r>
            <a:r>
              <a:rPr lang="da-DK" altLang="da-DK" sz="900" b="0" noProof="1">
                <a:solidFill>
                  <a:schemeClr val="tx1"/>
                </a:solidFill>
                <a:latin typeface="Arial" panose="020B0604020202020204" pitchFamily="34" charset="0"/>
                <a:cs typeface="Arial" panose="020B0604020202020204" pitchFamily="34" charset="0"/>
              </a:rPr>
              <a:t> for at skifte fra et niveau til et næste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gå tilbage i tekst-niveauer,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brug </a:t>
            </a:r>
            <a:r>
              <a:rPr lang="da-DK" altLang="da-DK" sz="900" b="1" noProof="1">
                <a:solidFill>
                  <a:schemeClr val="tx1"/>
                </a:solidFill>
                <a:latin typeface="Arial" panose="020B0604020202020204" pitchFamily="34" charset="0"/>
                <a:cs typeface="Arial" panose="020B0604020202020204" pitchFamily="34" charset="0"/>
              </a:rPr>
              <a:t>SHIFT+TAB</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Alternativt kan </a:t>
            </a:r>
            <a:br>
              <a:rPr lang="da-DK" altLang="da-DK" sz="900" b="0" noProof="1">
                <a:solidFill>
                  <a:schemeClr val="tx1"/>
                </a:solidFill>
                <a:latin typeface="Arial" panose="020B0604020202020204" pitchFamily="34" charset="0"/>
                <a:cs typeface="Arial" panose="020B0604020202020204" pitchFamily="34" charset="0"/>
              </a:rPr>
            </a:br>
            <a:r>
              <a:rPr lang="da-DK" altLang="da-DK" sz="900" b="1" noProof="1">
                <a:solidFill>
                  <a:schemeClr val="tx1"/>
                </a:solidFill>
                <a:latin typeface="Arial" panose="020B0604020202020204" pitchFamily="34" charset="0"/>
                <a:cs typeface="Arial" panose="020B0604020202020204" pitchFamily="34" charset="0"/>
              </a:rPr>
              <a:t>Forøg</a:t>
            </a:r>
            <a:r>
              <a:rPr lang="da-DK" altLang="da-DK" sz="900" b="0" noProof="1">
                <a:solidFill>
                  <a:schemeClr val="tx1"/>
                </a:solidFill>
                <a:latin typeface="Arial" panose="020B0604020202020204" pitchFamily="34" charset="0"/>
                <a:cs typeface="Arial" panose="020B0604020202020204" pitchFamily="34" charset="0"/>
              </a:rPr>
              <a:t> og </a:t>
            </a:r>
            <a:r>
              <a:rPr lang="da-DK" altLang="da-DK" sz="900" b="1" noProof="1">
                <a:solidFill>
                  <a:schemeClr val="tx1"/>
                </a:solidFill>
                <a:latin typeface="Arial" panose="020B0604020202020204" pitchFamily="34" charset="0"/>
                <a:cs typeface="Arial" panose="020B0604020202020204" pitchFamily="34" charset="0"/>
              </a:rPr>
              <a:t>Formindsk</a:t>
            </a:r>
            <a:r>
              <a:rPr lang="da-DK" altLang="da-DK" sz="900" b="0" noProof="1">
                <a:solidFill>
                  <a:schemeClr val="tx1"/>
                </a:solidFill>
                <a:latin typeface="Arial" panose="020B0604020202020204" pitchFamily="34" charset="0"/>
                <a:cs typeface="Arial" panose="020B0604020202020204" pitchFamily="34" charset="0"/>
              </a:rPr>
              <a:t> listeniveau bruges</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Indsæt nyt slide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på menupunktet </a:t>
            </a:r>
            <a:r>
              <a:rPr lang="da-DK" altLang="da-DK" sz="900" b="1" noProof="1">
                <a:solidFill>
                  <a:schemeClr val="tx1"/>
                </a:solidFill>
                <a:latin typeface="Arial" panose="020B0604020202020204" pitchFamily="34" charset="0"/>
                <a:cs typeface="Arial" panose="020B0604020202020204" pitchFamily="34" charset="0"/>
              </a:rPr>
              <a:t>Nyt Slide </a:t>
            </a:r>
            <a:r>
              <a:rPr lang="da-DK" altLang="da-DK" sz="900" b="0" noProof="1">
                <a:solidFill>
                  <a:schemeClr val="tx1"/>
                </a:solidFill>
                <a:latin typeface="Arial" panose="020B0604020202020204" pitchFamily="34" charset="0"/>
                <a:cs typeface="Arial" panose="020B0604020202020204" pitchFamily="34" charset="0"/>
              </a:rPr>
              <a:t>for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at indsætte et</a:t>
            </a:r>
            <a:r>
              <a:rPr lang="da-DK" altLang="da-DK" sz="900" b="0" baseline="0" noProof="1">
                <a:solidFill>
                  <a:schemeClr val="tx1"/>
                </a:solidFill>
                <a:latin typeface="Arial" panose="020B0604020202020204" pitchFamily="34" charset="0"/>
                <a:cs typeface="Arial" panose="020B0604020202020204" pitchFamily="34" charset="0"/>
              </a:rPr>
              <a:t> </a:t>
            </a:r>
            <a:r>
              <a:rPr lang="da-DK" altLang="da-DK" sz="900" b="0" noProof="1">
                <a:solidFill>
                  <a:schemeClr val="tx1"/>
                </a:solidFill>
                <a:latin typeface="Arial" panose="020B0604020202020204" pitchFamily="34" charset="0"/>
                <a:cs typeface="Arial" panose="020B0604020202020204" pitchFamily="34" charset="0"/>
              </a:rPr>
              <a:t>nyt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Ændre slide layouts</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pilen</a:t>
            </a:r>
            <a:r>
              <a:rPr lang="da-DK" altLang="da-DK" sz="900" b="0" baseline="0" noProof="1">
                <a:solidFill>
                  <a:schemeClr val="tx1"/>
                </a:solidFill>
                <a:latin typeface="Arial" panose="020B0604020202020204" pitchFamily="34" charset="0"/>
                <a:cs typeface="Arial" panose="020B0604020202020204" pitchFamily="34" charset="0"/>
              </a:rPr>
              <a:t> ved siden af </a:t>
            </a:r>
            <a:r>
              <a:rPr lang="da-DK" altLang="da-DK" sz="900" b="1" baseline="0" noProof="1">
                <a:solidFill>
                  <a:schemeClr val="tx1"/>
                </a:solidFill>
                <a:latin typeface="Arial" panose="020B0604020202020204" pitchFamily="34" charset="0"/>
                <a:cs typeface="Arial" panose="020B0604020202020204" pitchFamily="34" charset="0"/>
              </a:rPr>
              <a:t>Layout</a:t>
            </a:r>
            <a:r>
              <a:rPr lang="da-DK" altLang="da-DK" sz="900" b="0" baseline="0" noProof="1">
                <a:solidFill>
                  <a:schemeClr val="tx1"/>
                </a:solidFill>
                <a:latin typeface="Arial" panose="020B0604020202020204" pitchFamily="34" charset="0"/>
                <a:cs typeface="Arial" panose="020B0604020202020204" pitchFamily="34" charset="0"/>
              </a:rPr>
              <a:t>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for at få vist en dropdown menu af </a:t>
            </a:r>
            <a:br>
              <a:rPr lang="da-DK" altLang="da-DK" sz="900" b="0" baseline="0" noProof="1">
                <a:solidFill>
                  <a:schemeClr val="tx1"/>
                </a:solidFill>
                <a:latin typeface="Arial" panose="020B0604020202020204" pitchFamily="34" charset="0"/>
                <a:cs typeface="Arial" panose="020B0604020202020204" pitchFamily="34" charset="0"/>
              </a:rPr>
            </a:br>
            <a:r>
              <a:rPr lang="da-DK" altLang="da-DK" sz="900" b="0" baseline="0" noProof="1">
                <a:solidFill>
                  <a:schemeClr val="tx1"/>
                </a:solidFill>
                <a:latin typeface="Arial" panose="020B0604020202020204" pitchFamily="34" charset="0"/>
                <a:cs typeface="Arial" panose="020B0604020202020204" pitchFamily="34" charset="0"/>
              </a:rPr>
              <a:t>mulige slides layout</a:t>
            </a: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Layout</a:t>
            </a:r>
            <a:r>
              <a:rPr lang="da-DK" altLang="da-DK" sz="900" b="0" noProof="1">
                <a:solidFill>
                  <a:schemeClr val="tx1"/>
                </a:solidFill>
                <a:latin typeface="Arial" panose="020B0604020202020204" pitchFamily="34" charset="0"/>
                <a:cs typeface="Arial" panose="020B0604020202020204" pitchFamily="34" charset="0"/>
              </a:rPr>
              <a:t> for at ændre dit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nuværende layout til et alternativt</a:t>
            </a:r>
          </a:p>
        </p:txBody>
      </p:sp>
      <p:sp>
        <p:nvSpPr>
          <p:cNvPr id="21" name="Text Box 3"/>
          <p:cNvSpPr txBox="1">
            <a:spLocks noChangeArrowheads="1"/>
          </p:cNvSpPr>
          <p:nvPr userDrawn="1"/>
        </p:nvSpPr>
        <p:spPr bwMode="auto">
          <a:xfrm>
            <a:off x="4498494" y="1815926"/>
            <a:ext cx="2196000" cy="37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Indsæt billede</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På slides med billedpladsholder,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klik på ikonet og vælg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Beskær billede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Beskær</a:t>
            </a:r>
            <a:r>
              <a:rPr lang="da-DK" altLang="da-DK" sz="900" b="0" noProof="1">
                <a:solidFill>
                  <a:schemeClr val="tx1"/>
                </a:solidFill>
                <a:latin typeface="Arial" panose="020B0604020202020204" pitchFamily="34" charset="0"/>
                <a:cs typeface="Arial" panose="020B0604020202020204" pitchFamily="34" charset="0"/>
              </a:rPr>
              <a:t> for at ændre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Ønsker du at skalere billedet, så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hold </a:t>
            </a:r>
            <a:r>
              <a:rPr lang="da-DK" altLang="da-DK" sz="900" b="1" noProof="1">
                <a:solidFill>
                  <a:schemeClr val="tx1"/>
                </a:solidFill>
                <a:latin typeface="Arial" panose="020B0604020202020204" pitchFamily="34" charset="0"/>
                <a:cs typeface="Arial" panose="020B0604020202020204" pitchFamily="34" charset="0"/>
              </a:rPr>
              <a:t>SHIFT</a:t>
            </a:r>
            <a:r>
              <a:rPr lang="da-DK" altLang="da-DK" sz="900" b="0" noProof="1">
                <a:solidFill>
                  <a:schemeClr val="tx1"/>
                </a:solidFill>
                <a:latin typeface="Arial" panose="020B0604020202020204" pitchFamily="34" charset="0"/>
                <a:cs typeface="Arial" panose="020B0604020202020204" pitchFamily="34" charset="0"/>
              </a:rPr>
              <a:t>-knappen nede, mens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du trækker i billedets hjørner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t>
            </a:r>
            <a:r>
              <a:rPr lang="da-DK" altLang="da-DK" sz="900" b="0" noProof="1">
                <a:solidFill>
                  <a:schemeClr val="tx1"/>
                </a:solidFill>
                <a:latin typeface="Arial" panose="020B0604020202020204" pitchFamily="34" charset="0"/>
                <a:cs typeface="Arial" panose="020B0604020202020204" pitchFamily="34" charset="0"/>
              </a:rPr>
              <a:t>Hvis du sletter billedet og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indsætter et nyt, kan billedet lægge </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sig foran tekst og grafik. Hvis dette sker, højreklik på billedet og vælg </a:t>
            </a:r>
            <a:r>
              <a:rPr lang="da-DK" altLang="da-DK" sz="900" b="1" noProof="1">
                <a:solidFill>
                  <a:schemeClr val="tx1"/>
                </a:solidFill>
                <a:latin typeface="Arial" panose="020B0604020202020204" pitchFamily="34" charset="0"/>
                <a:cs typeface="Arial" panose="020B0604020202020204" pitchFamily="34" charset="0"/>
              </a:rPr>
              <a:t>Placer bagest</a:t>
            </a:r>
          </a:p>
          <a:p>
            <a:pPr fontAlgn="auto">
              <a:spcBef>
                <a:spcPts val="1200"/>
              </a:spcBef>
              <a:spcAft>
                <a:spcPts val="600"/>
              </a:spcAft>
              <a:buFont typeface="+mj-lt"/>
              <a:buNone/>
              <a:defRPr/>
            </a:pPr>
            <a:r>
              <a:rPr lang="da-DK" sz="900" b="1" noProof="1">
                <a:solidFill>
                  <a:schemeClr val="tx1"/>
                </a:solidFill>
                <a:latin typeface="Arial" panose="020B0604020202020204" pitchFamily="34" charset="0"/>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Nulstil</a:t>
            </a:r>
            <a:r>
              <a:rPr lang="da-DK" altLang="da-DK" sz="900" b="0" noProof="1">
                <a:solidFill>
                  <a:schemeClr val="tx1"/>
                </a:solidFill>
                <a:latin typeface="Arial" panose="020B0604020202020204" pitchFamily="34" charset="0"/>
                <a:cs typeface="Arial" panose="020B0604020202020204" pitchFamily="34" charset="0"/>
              </a:rPr>
              <a:t> for at nulstille placering, størrelse og formatering af pladsholdere til layoutets oprindelige design</a:t>
            </a:r>
            <a:endParaRPr 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da-DK"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7925239" y="1815926"/>
            <a:ext cx="2358243"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900" b="1" noProof="1">
                <a:solidFill>
                  <a:schemeClr val="tx1"/>
                </a:solidFill>
                <a:latin typeface="Arial" panose="020B0604020202020204" pitchFamily="34" charset="0"/>
                <a:cs typeface="Arial" panose="020B0604020202020204" pitchFamily="34" charset="0"/>
              </a:rPr>
              <a:t>For at justere sidenummerering, </a:t>
            </a:r>
            <a:br>
              <a:rPr lang="da-DK" sz="900" b="1" noProof="1">
                <a:solidFill>
                  <a:schemeClr val="tx1"/>
                </a:solidFill>
                <a:latin typeface="Arial" panose="020B0604020202020204" pitchFamily="34" charset="0"/>
                <a:cs typeface="Arial" panose="020B0604020202020204" pitchFamily="34" charset="0"/>
              </a:rPr>
            </a:br>
            <a:r>
              <a:rPr lang="da-DK" sz="900" b="1" noProof="1">
                <a:solidFill>
                  <a:schemeClr val="tx1"/>
                </a:solidFill>
                <a:latin typeface="Arial" panose="020B0604020202020204" pitchFamily="34" charset="0"/>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Arial" panose="020B0604020202020204" pitchFamily="34" charset="0"/>
                <a:cs typeface="Arial" panose="020B0604020202020204" pitchFamily="34" charset="0"/>
              </a:rPr>
              <a:t>Gør dette som</a:t>
            </a:r>
            <a:r>
              <a:rPr lang="da-DK" altLang="da-DK" sz="900" b="0" baseline="0" noProof="1">
                <a:solidFill>
                  <a:schemeClr val="tx1"/>
                </a:solidFill>
                <a:latin typeface="Arial" panose="020B0604020202020204" pitchFamily="34" charset="0"/>
                <a:cs typeface="Arial" panose="020B0604020202020204" pitchFamily="34" charset="0"/>
              </a:rPr>
              <a:t> det sidste i din præsentation, så det slår igennem på alle slides</a:t>
            </a:r>
            <a:endParaRPr lang="da-DK"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Indsæt</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2. </a:t>
            </a:r>
            <a:r>
              <a:rPr lang="da-DK" altLang="da-DK" sz="900" b="0" noProof="1">
                <a:solidFill>
                  <a:schemeClr val="tx1"/>
                </a:solidFill>
                <a:latin typeface="Arial" panose="020B0604020202020204" pitchFamily="34" charset="0"/>
                <a:cs typeface="Arial" panose="020B0604020202020204" pitchFamily="34" charset="0"/>
              </a:rPr>
              <a:t>Klik </a:t>
            </a:r>
            <a:r>
              <a:rPr lang="da-DK" altLang="da-DK" sz="900" b="1" noProof="1">
                <a:solidFill>
                  <a:schemeClr val="tx1"/>
                </a:solidFill>
                <a:latin typeface="Arial" panose="020B0604020202020204" pitchFamily="34" charset="0"/>
                <a:cs typeface="Arial" panose="020B0604020202020204" pitchFamily="34" charset="0"/>
              </a:rPr>
              <a:t>Sidehoved og Sidefod</a:t>
            </a:r>
            <a:br>
              <a:rPr lang="da-DK" altLang="da-DK" sz="900" b="0" noProof="1">
                <a:solidFill>
                  <a:schemeClr val="tx1"/>
                </a:solidFill>
                <a:latin typeface="Arial" panose="020B0604020202020204" pitchFamily="34" charset="0"/>
                <a:cs typeface="Arial" panose="020B0604020202020204" pitchFamily="34" charset="0"/>
              </a:rPr>
            </a:br>
            <a:r>
              <a:rPr lang="da-DK" altLang="da-DK" sz="900" b="0" noProof="1">
                <a:solidFill>
                  <a:schemeClr val="tx1"/>
                </a:solidFill>
                <a:latin typeface="Arial" panose="020B0604020202020204" pitchFamily="34" charset="0"/>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Vælg </a:t>
            </a:r>
            <a:r>
              <a:rPr lang="da-DK" altLang="da-DK" sz="900" b="1" noProof="1">
                <a:solidFill>
                  <a:schemeClr val="tx1"/>
                </a:solidFill>
                <a:latin typeface="Arial" panose="020B0604020202020204" pitchFamily="34" charset="0"/>
                <a:cs typeface="Arial" panose="020B0604020202020204" pitchFamily="34" charset="0"/>
              </a:rPr>
              <a:t>Anvend på alle </a:t>
            </a:r>
            <a:r>
              <a:rPr lang="da-DK" altLang="da-DK" sz="900" b="0" noProof="1">
                <a:solidFill>
                  <a:schemeClr val="tx1"/>
                </a:solidFill>
                <a:latin typeface="Arial" panose="020B0604020202020204" pitchFamily="34" charset="0"/>
                <a:cs typeface="Arial" panose="020B0604020202020204" pitchFamily="34" charset="0"/>
              </a:rPr>
              <a:t>eller </a:t>
            </a:r>
            <a:r>
              <a:rPr lang="da-DK" altLang="da-DK" sz="900" b="1" noProof="1">
                <a:solidFill>
                  <a:schemeClr val="tx1"/>
                </a:solidFill>
                <a:latin typeface="Arial" panose="020B0604020202020204" pitchFamily="34" charset="0"/>
                <a:cs typeface="Arial" panose="020B0604020202020204" pitchFamily="34" charset="0"/>
              </a:rPr>
              <a:t>Anvend</a:t>
            </a:r>
            <a:r>
              <a:rPr lang="da-DK" altLang="da-DK" sz="900" b="0" noProof="1">
                <a:solidFill>
                  <a:schemeClr val="tx1"/>
                </a:solidFill>
                <a:latin typeface="Arial" panose="020B0604020202020204" pitchFamily="34" charset="0"/>
                <a:cs typeface="Arial" panose="020B0604020202020204" pitchFamily="34" charset="0"/>
              </a:rPr>
              <a:t> hvis det kun skal være på et enkelt slide</a:t>
            </a:r>
          </a:p>
          <a:p>
            <a:pPr eaLnBrk="1" hangingPunct="1">
              <a:spcBef>
                <a:spcPts val="1200"/>
              </a:spcBef>
              <a:spcAft>
                <a:spcPts val="600"/>
              </a:spcAft>
              <a:defRPr/>
            </a:pPr>
            <a:r>
              <a:rPr 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r>
              <a:rPr lang="da-DK" altLang="da-DK" sz="900" b="0" noProof="1">
                <a:solidFill>
                  <a:schemeClr val="tx1"/>
                </a:solidFill>
                <a:latin typeface="Arial" panose="020B0604020202020204" pitchFamily="34" charset="0"/>
                <a:cs typeface="Arial" panose="020B0604020202020204" pitchFamily="34" charset="0"/>
              </a:rPr>
              <a:t>For at se hjælpelinjer</a:t>
            </a: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1. </a:t>
            </a:r>
            <a:r>
              <a:rPr lang="da-DK" altLang="da-DK" sz="900" b="0" noProof="1">
                <a:solidFill>
                  <a:schemeClr val="tx1"/>
                </a:solidFill>
                <a:latin typeface="Arial" panose="020B0604020202020204" pitchFamily="34" charset="0"/>
                <a:cs typeface="Arial" panose="020B0604020202020204" pitchFamily="34" charset="0"/>
              </a:rPr>
              <a:t>Klik på fanen </a:t>
            </a:r>
            <a:r>
              <a:rPr lang="da-DK" altLang="da-DK" sz="900" b="1" noProof="1">
                <a:solidFill>
                  <a:schemeClr val="tx1"/>
                </a:solidFill>
                <a:latin typeface="Arial" panose="020B0604020202020204" pitchFamily="34" charset="0"/>
                <a:cs typeface="Arial" panose="020B0604020202020204" pitchFamily="34" charset="0"/>
              </a:rPr>
              <a:t>Vis </a:t>
            </a:r>
            <a:r>
              <a:rPr lang="da-DK" altLang="da-DK" sz="900" b="0" noProof="1">
                <a:solidFill>
                  <a:schemeClr val="tx1"/>
                </a:solidFill>
                <a:latin typeface="Arial" panose="020B0604020202020204" pitchFamily="34" charset="0"/>
                <a:cs typeface="Arial" panose="020B0604020202020204" pitchFamily="34" charset="0"/>
              </a:rPr>
              <a:t>og sæt hak ved </a:t>
            </a:r>
            <a:r>
              <a:rPr lang="da-DK" altLang="da-DK" sz="900" b="1" noProof="1">
                <a:solidFill>
                  <a:schemeClr val="tx1"/>
                </a:solidFill>
                <a:latin typeface="Arial" panose="020B0604020202020204" pitchFamily="34" charset="0"/>
                <a:cs typeface="Arial" panose="020B0604020202020204" pitchFamily="34" charset="0"/>
              </a:rPr>
              <a:t>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da-DK" altLang="da-DK" sz="900" b="1" noProof="1">
                <a:solidFill>
                  <a:schemeClr val="tx1"/>
                </a:solidFill>
                <a:latin typeface="Arial" panose="020B0604020202020204" pitchFamily="34" charset="0"/>
                <a:cs typeface="Arial" panose="020B0604020202020204" pitchFamily="34" charset="0"/>
              </a:rPr>
              <a:t>Tips: Alt + F9 </a:t>
            </a:r>
            <a:r>
              <a:rPr lang="da-DK" altLang="da-DK" sz="900" b="0" noProof="1">
                <a:solidFill>
                  <a:schemeClr val="tx1"/>
                </a:solidFill>
                <a:latin typeface="Arial" panose="020B0604020202020204" pitchFamily="34" charset="0"/>
                <a:cs typeface="Arial" panose="020B0604020202020204" pitchFamily="34" charset="0"/>
              </a:rPr>
              <a:t>for hurtig visning af hjælpelinjer</a:t>
            </a:r>
          </a:p>
          <a:p>
            <a:pPr eaLnBrk="1" hangingPunct="1">
              <a:spcAft>
                <a:spcPts val="600"/>
              </a:spcAft>
              <a:defRPr/>
            </a:pPr>
            <a:endParaRPr lang="da-DK" altLang="da-DK" sz="900" b="0" noProof="1">
              <a:solidFill>
                <a:schemeClr val="tx1"/>
              </a:solidFill>
              <a:latin typeface="Arial" panose="020B0604020202020204" pitchFamily="34" charset="0"/>
              <a:cs typeface="Arial" panose="020B0604020202020204" pitchFamily="34" charset="0"/>
            </a:endParaRPr>
          </a:p>
        </p:txBody>
      </p:sp>
      <p:pic>
        <p:nvPicPr>
          <p:cNvPr id="28" name="1 Forøg formindsk"/>
          <p:cNvPicPr>
            <a:picLocks noChangeAspect="1"/>
          </p:cNvPicPr>
          <p:nvPr userDrawn="1"/>
        </p:nvPicPr>
        <p:blipFill>
          <a:blip r:embed="rId2"/>
          <a:stretch>
            <a:fillRect/>
          </a:stretch>
        </p:blipFill>
        <p:spPr>
          <a:xfrm>
            <a:off x="2700549" y="2900575"/>
            <a:ext cx="549328" cy="285228"/>
          </a:xfrm>
          <a:prstGeom prst="rect">
            <a:avLst/>
          </a:prstGeom>
        </p:spPr>
      </p:pic>
      <p:pic>
        <p:nvPicPr>
          <p:cNvPr id="20" name="2 Ny slide"/>
          <p:cNvPicPr>
            <a:picLocks noChangeAspect="1"/>
          </p:cNvPicPr>
          <p:nvPr userDrawn="1"/>
        </p:nvPicPr>
        <p:blipFill rotWithShape="1">
          <a:blip r:embed="rId3"/>
          <a:srcRect l="2931" r="60888"/>
          <a:stretch/>
        </p:blipFill>
        <p:spPr>
          <a:xfrm>
            <a:off x="2714468" y="3629774"/>
            <a:ext cx="363713" cy="647461"/>
          </a:xfrm>
          <a:prstGeom prst="rect">
            <a:avLst/>
          </a:prstGeom>
        </p:spPr>
      </p:pic>
      <p:pic>
        <p:nvPicPr>
          <p:cNvPr id="16" name="3 Layout"/>
          <p:cNvPicPr>
            <a:picLocks noChangeAspect="1"/>
          </p:cNvPicPr>
          <p:nvPr userDrawn="1"/>
        </p:nvPicPr>
        <p:blipFill rotWithShape="1">
          <a:blip r:embed="rId3"/>
          <a:srcRect l="36944" r="2272" b="69429"/>
          <a:stretch/>
        </p:blipFill>
        <p:spPr>
          <a:xfrm>
            <a:off x="2729933" y="4483855"/>
            <a:ext cx="593368" cy="192211"/>
          </a:xfrm>
          <a:prstGeom prst="rect">
            <a:avLst/>
          </a:prstGeom>
        </p:spPr>
      </p:pic>
      <p:pic>
        <p:nvPicPr>
          <p:cNvPr id="24" name="4 Nulstil"/>
          <p:cNvPicPr>
            <a:picLocks noChangeAspect="1"/>
          </p:cNvPicPr>
          <p:nvPr userDrawn="1"/>
        </p:nvPicPr>
        <p:blipFill>
          <a:blip r:embed="rId4"/>
          <a:stretch>
            <a:fillRect/>
          </a:stretch>
        </p:blipFill>
        <p:spPr>
          <a:xfrm>
            <a:off x="6601121" y="5102569"/>
            <a:ext cx="547241" cy="197798"/>
          </a:xfrm>
          <a:prstGeom prst="rect">
            <a:avLst/>
          </a:prstGeom>
        </p:spPr>
      </p:pic>
      <p:pic>
        <p:nvPicPr>
          <p:cNvPr id="5" name="5 Indsæt billede"/>
          <p:cNvPicPr>
            <a:picLocks noChangeAspect="1"/>
          </p:cNvPicPr>
          <p:nvPr userDrawn="1"/>
        </p:nvPicPr>
        <p:blipFill>
          <a:blip r:embed="rId5"/>
          <a:stretch>
            <a:fillRect/>
          </a:stretch>
        </p:blipFill>
        <p:spPr>
          <a:xfrm>
            <a:off x="6601121" y="2075087"/>
            <a:ext cx="262151" cy="256054"/>
          </a:xfrm>
          <a:prstGeom prst="rect">
            <a:avLst/>
          </a:prstGeom>
        </p:spPr>
      </p:pic>
      <p:pic>
        <p:nvPicPr>
          <p:cNvPr id="23" name="6 Beskær"/>
          <p:cNvPicPr>
            <a:picLocks noChangeAspect="1"/>
          </p:cNvPicPr>
          <p:nvPr userDrawn="1"/>
        </p:nvPicPr>
        <p:blipFill>
          <a:blip r:embed="rId6"/>
          <a:stretch>
            <a:fillRect/>
          </a:stretch>
        </p:blipFill>
        <p:spPr>
          <a:xfrm>
            <a:off x="6601121" y="2748409"/>
            <a:ext cx="337400" cy="321707"/>
          </a:xfrm>
          <a:prstGeom prst="rect">
            <a:avLst/>
          </a:prstGeom>
        </p:spPr>
      </p:pic>
      <p:pic>
        <p:nvPicPr>
          <p:cNvPr id="2" name="7 Skalér billede"/>
          <p:cNvPicPr>
            <a:picLocks noChangeAspect="1"/>
          </p:cNvPicPr>
          <p:nvPr userDrawn="1"/>
        </p:nvPicPr>
        <p:blipFill>
          <a:blip r:embed="rId7"/>
          <a:stretch>
            <a:fillRect/>
          </a:stretch>
        </p:blipFill>
        <p:spPr>
          <a:xfrm>
            <a:off x="6601121" y="3242399"/>
            <a:ext cx="359695" cy="335309"/>
          </a:xfrm>
          <a:prstGeom prst="rect">
            <a:avLst/>
          </a:prstGeom>
        </p:spPr>
      </p:pic>
    </p:spTree>
    <p:extLst>
      <p:ext uri="{BB962C8B-B14F-4D97-AF65-F5344CB8AC3E}">
        <p14:creationId xmlns:p14="http://schemas.microsoft.com/office/powerpoint/2010/main" val="54325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slide lys blå SST">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5C8D"/>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5C8D"/>
                </a:solidFill>
              </a:defRPr>
            </a:lvl1pPr>
          </a:lstStyle>
          <a:p>
            <a:fld id="{F2CF9434-4206-4AC2-A91A-1DCD05F48644}" type="datetime2">
              <a:rPr lang="da-DK" smtClean="0"/>
              <a:pPr/>
              <a:t>22. maj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5C8D"/>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2" y="336145"/>
            <a:ext cx="1800656" cy="421958"/>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5C8D"/>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666556974"/>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lys blå SUM">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7014AFF4-321B-47D7-A0CD-0CFE22C65E31}"/>
              </a:ext>
            </a:extLst>
          </p:cNvPr>
          <p:cNvSpPr/>
          <p:nvPr userDrawn="1"/>
        </p:nvSpPr>
        <p:spPr>
          <a:xfrm>
            <a:off x="0" y="0"/>
            <a:ext cx="12193200" cy="6861600"/>
          </a:xfrm>
          <a:prstGeom prst="rect">
            <a:avLst/>
          </a:prstGeom>
          <a:solidFill>
            <a:srgbClr val="BEE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rgbClr val="003356"/>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rgbClr val="001F34"/>
                </a:solidFill>
              </a:defRPr>
            </a:lvl1pPr>
          </a:lstStyle>
          <a:p>
            <a:fld id="{F2CF9434-4206-4AC2-A91A-1DCD05F48644}" type="datetime2">
              <a:rPr lang="da-DK" smtClean="0"/>
              <a:pPr/>
              <a:t>22. maj 2023</a:t>
            </a:fld>
            <a:endParaRPr lang="da-DK"/>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rgbClr val="001F34"/>
                </a:solidFill>
              </a:defRPr>
            </a:lvl1pPr>
            <a:lvl2pPr marL="216000" indent="0">
              <a:buNone/>
              <a:defRPr/>
            </a:lvl2pPr>
          </a:lstStyle>
          <a:p>
            <a:pPr lvl="0"/>
            <a:r>
              <a:rPr lang="da-DK" dirty="0"/>
              <a:t>Indsæt titel</a:t>
            </a:r>
          </a:p>
        </p:txBody>
      </p:sp>
      <p:pic>
        <p:nvPicPr>
          <p:cNvPr id="11" name="Logo">
            <a:extLst>
              <a:ext uri="{FF2B5EF4-FFF2-40B4-BE49-F238E27FC236}">
                <a16:creationId xmlns:a16="http://schemas.microsoft.com/office/drawing/2014/main" id="{097836F4-DF01-4985-A4C0-2A0AF3CD0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04" y="336145"/>
            <a:ext cx="1800651" cy="421957"/>
          </a:xfrm>
          <a:prstGeom prst="rect">
            <a:avLst/>
          </a:prstGeom>
        </p:spPr>
      </p:pic>
      <p:sp>
        <p:nvSpPr>
          <p:cNvPr id="13" name="Ikoner">
            <a:extLst>
              <a:ext uri="{FF2B5EF4-FFF2-40B4-BE49-F238E27FC236}">
                <a16:creationId xmlns:a16="http://schemas.microsoft.com/office/drawing/2014/main" id="{48019028-84F6-4504-BE31-23597E36DB3A}"/>
              </a:ext>
            </a:extLst>
          </p:cNvPr>
          <p:cNvSpPr>
            <a:spLocks noEditPoints="1"/>
          </p:cNvSpPr>
          <p:nvPr userDrawn="1"/>
        </p:nvSpPr>
        <p:spPr bwMode="auto">
          <a:xfrm>
            <a:off x="432000" y="5032800"/>
            <a:ext cx="1346400" cy="338400"/>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rgbClr val="003356"/>
          </a:solidFill>
          <a:ln>
            <a:noFill/>
          </a:ln>
        </p:spPr>
        <p:txBody>
          <a:bodyPr vert="horz" wrap="square" lIns="91440" tIns="45720" rIns="91440" bIns="45720" numCol="1" anchor="t" anchorCtr="0" compatLnSpc="1">
            <a:prstTxWarp prst="textNoShape">
              <a:avLst/>
            </a:prstTxWarp>
          </a:bodyPr>
          <a:lstStyle/>
          <a:p>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260349675"/>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slide til billede - Grøn">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3F36"/>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22. maj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8257040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slide til billede - Bourdeaux">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441B3C"/>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22. maj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9660791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slide til billede - SUM">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1F34"/>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22. maj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8593496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slide til billede - SS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65C210E0-2A1B-4FEA-B1A5-112CF86685C9}"/>
              </a:ext>
            </a:extLst>
          </p:cNvPr>
          <p:cNvSpPr>
            <a:spLocks noGrp="1"/>
          </p:cNvSpPr>
          <p:nvPr>
            <p:ph type="pic" idx="15" hasCustomPrompt="1"/>
          </p:nvPr>
        </p:nvSpPr>
        <p:spPr>
          <a:xfrm>
            <a:off x="0" y="-1"/>
            <a:ext cx="12189600" cy="6858000"/>
          </a:xfrm>
          <a:prstGeom prst="rect">
            <a:avLst/>
          </a:prstGeom>
          <a:solidFill>
            <a:srgbClr val="005C8D"/>
          </a:solidFill>
        </p:spPr>
        <p:txBody>
          <a:bodyPr lIns="0" tIns="72000" rIns="144000" bIns="0" anchor="t" anchorCtr="0"/>
          <a:lstStyle>
            <a:lvl1pPr marL="0" indent="0" algn="r">
              <a:buNone/>
              <a:defRPr sz="16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a:t>Klik her på rammen for at tilføje et billede</a:t>
            </a:r>
          </a:p>
        </p:txBody>
      </p:sp>
      <p:sp>
        <p:nvSpPr>
          <p:cNvPr id="2" name="Title 1"/>
          <p:cNvSpPr>
            <a:spLocks noGrp="1"/>
          </p:cNvSpPr>
          <p:nvPr>
            <p:ph type="ctrTitle" hasCustomPrompt="1"/>
          </p:nvPr>
        </p:nvSpPr>
        <p:spPr>
          <a:xfrm>
            <a:off x="432000" y="1122362"/>
            <a:ext cx="6940800" cy="3621600"/>
          </a:xfrm>
        </p:spPr>
        <p:txBody>
          <a:bodyPr anchor="b"/>
          <a:lstStyle>
            <a:lvl1pPr algn="l">
              <a:defRPr sz="5000" b="1">
                <a:solidFill>
                  <a:schemeClr val="bg1"/>
                </a:solidFill>
              </a:defRPr>
            </a:lvl1pPr>
          </a:lstStyle>
          <a:p>
            <a:r>
              <a:rPr lang="da-DK" dirty="0"/>
              <a:t>Overskrift skrives her i flere linjer</a:t>
            </a:r>
          </a:p>
        </p:txBody>
      </p:sp>
      <p:sp>
        <p:nvSpPr>
          <p:cNvPr id="4" name="Date_GeneralDate"/>
          <p:cNvSpPr>
            <a:spLocks noGrp="1"/>
          </p:cNvSpPr>
          <p:nvPr>
            <p:ph type="dt" sz="half" idx="10"/>
          </p:nvPr>
        </p:nvSpPr>
        <p:spPr>
          <a:xfrm>
            <a:off x="431999" y="5883332"/>
            <a:ext cx="4021200" cy="180000"/>
          </a:xfrm>
        </p:spPr>
        <p:txBody>
          <a:bodyPr/>
          <a:lstStyle>
            <a:lvl1pPr>
              <a:defRPr lang="en-GB" sz="1500" dirty="0">
                <a:solidFill>
                  <a:schemeClr val="bg1"/>
                </a:solidFill>
              </a:defRPr>
            </a:lvl1pPr>
          </a:lstStyle>
          <a:p>
            <a:fld id="{F2CF9434-4206-4AC2-A91A-1DCD05F48644}" type="datetime2">
              <a:rPr lang="da-DK" smtClean="0"/>
              <a:t>22. maj 2023</a:t>
            </a:fld>
            <a:endParaRPr lang="da-DK" dirty="0"/>
          </a:p>
        </p:txBody>
      </p:sp>
      <p:sp>
        <p:nvSpPr>
          <p:cNvPr id="19" name="Text Placeholder 2">
            <a:extLst>
              <a:ext uri="{FF2B5EF4-FFF2-40B4-BE49-F238E27FC236}">
                <a16:creationId xmlns:a16="http://schemas.microsoft.com/office/drawing/2014/main" id="{A40752A6-1750-4291-B91A-BCBA2802831E}"/>
              </a:ext>
            </a:extLst>
          </p:cNvPr>
          <p:cNvSpPr>
            <a:spLocks noGrp="1"/>
          </p:cNvSpPr>
          <p:nvPr>
            <p:ph type="body" sz="quarter" idx="13" hasCustomPrompt="1"/>
          </p:nvPr>
        </p:nvSpPr>
        <p:spPr>
          <a:xfrm>
            <a:off x="431998" y="609023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navn</a:t>
            </a:r>
          </a:p>
        </p:txBody>
      </p:sp>
      <p:sp>
        <p:nvSpPr>
          <p:cNvPr id="20" name="Text Placeholder 3">
            <a:extLst>
              <a:ext uri="{FF2B5EF4-FFF2-40B4-BE49-F238E27FC236}">
                <a16:creationId xmlns:a16="http://schemas.microsoft.com/office/drawing/2014/main" id="{F757160F-1609-4C06-9280-500899BD0DF7}"/>
              </a:ext>
            </a:extLst>
          </p:cNvPr>
          <p:cNvSpPr>
            <a:spLocks noGrp="1"/>
          </p:cNvSpPr>
          <p:nvPr>
            <p:ph type="body" sz="quarter" idx="14" hasCustomPrompt="1"/>
          </p:nvPr>
        </p:nvSpPr>
        <p:spPr>
          <a:xfrm>
            <a:off x="432000" y="6343649"/>
            <a:ext cx="4021200" cy="252000"/>
          </a:xfrm>
          <a:prstGeom prst="rect">
            <a:avLst/>
          </a:prstGeom>
        </p:spPr>
        <p:txBody>
          <a:bodyPr/>
          <a:lstStyle>
            <a:lvl1pPr marL="0" indent="0">
              <a:buNone/>
              <a:defRPr sz="1500">
                <a:solidFill>
                  <a:schemeClr val="bg1"/>
                </a:solidFill>
              </a:defRPr>
            </a:lvl1pPr>
            <a:lvl2pPr marL="216000" indent="0">
              <a:buNone/>
              <a:defRPr/>
            </a:lvl2pPr>
          </a:lstStyle>
          <a:p>
            <a:pPr lvl="0"/>
            <a:r>
              <a:rPr lang="da-DK" dirty="0"/>
              <a:t>Indsæt titel</a:t>
            </a:r>
          </a:p>
        </p:txBody>
      </p:sp>
      <p:sp>
        <p:nvSpPr>
          <p:cNvPr id="8" name="Text Placeholder logo">
            <a:extLst>
              <a:ext uri="{FF2B5EF4-FFF2-40B4-BE49-F238E27FC236}">
                <a16:creationId xmlns:a16="http://schemas.microsoft.com/office/drawing/2014/main" id="{6664B17C-7DE5-4D69-8DBB-1FB022E711FF}"/>
              </a:ext>
            </a:extLst>
          </p:cNvPr>
          <p:cNvSpPr>
            <a:spLocks noGrp="1"/>
          </p:cNvSpPr>
          <p:nvPr>
            <p:ph type="body" sz="quarter" idx="16" hasCustomPrompt="1"/>
          </p:nvPr>
        </p:nvSpPr>
        <p:spPr>
          <a:xfrm>
            <a:off x="432001" y="336903"/>
            <a:ext cx="1800000" cy="421200"/>
          </a:xfrm>
          <a:blipFill>
            <a:blip r:embed="rId2"/>
            <a:stretch>
              <a:fillRect/>
            </a:stretch>
          </a:blipFill>
        </p:spPr>
        <p:txBody>
          <a:bodyPr/>
          <a:lstStyle>
            <a:lvl1pPr>
              <a:defRPr sz="100">
                <a:noFill/>
              </a:defRPr>
            </a:lvl1pPr>
          </a:lstStyle>
          <a:p>
            <a:pPr lvl="0"/>
            <a:r>
              <a:rPr lang="da-DK"/>
              <a:t>.v</a:t>
            </a:r>
            <a:endParaRPr lang="da-DK" dirty="0"/>
          </a:p>
        </p:txBody>
      </p:sp>
      <p:sp>
        <p:nvSpPr>
          <p:cNvPr id="14" name="Text Placeholder ikon">
            <a:extLst>
              <a:ext uri="{FF2B5EF4-FFF2-40B4-BE49-F238E27FC236}">
                <a16:creationId xmlns:a16="http://schemas.microsoft.com/office/drawing/2014/main" id="{C628F5DF-BECE-4D2A-A136-B615D7C93D46}"/>
              </a:ext>
            </a:extLst>
          </p:cNvPr>
          <p:cNvSpPr>
            <a:spLocks noGrp="1"/>
          </p:cNvSpPr>
          <p:nvPr>
            <p:ph type="body" sz="quarter" idx="17" hasCustomPrompt="1"/>
          </p:nvPr>
        </p:nvSpPr>
        <p:spPr>
          <a:xfrm>
            <a:off x="432000" y="5032800"/>
            <a:ext cx="1346400" cy="338400"/>
          </a:xfrm>
          <a:blipFill>
            <a:blip r:embed="rId3"/>
            <a:stretch>
              <a:fillRect/>
            </a:stretch>
          </a:blipFill>
        </p:spPr>
        <p:txBody>
          <a:bodyPr/>
          <a:lstStyle>
            <a:lvl1pPr>
              <a:defRPr sz="100">
                <a:noFill/>
              </a:defRPr>
            </a:lvl1pPr>
          </a:lstStyle>
          <a:p>
            <a:pPr lvl="0"/>
            <a:r>
              <a:rPr lang="da-DK"/>
              <a:t>.v</a:t>
            </a:r>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90770437"/>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2000" y="1900800"/>
            <a:ext cx="8398800" cy="4197600"/>
          </a:xfrm>
          <a:prstGeom prst="rect">
            <a:avLst/>
          </a:prstGeom>
        </p:spPr>
        <p:txBody>
          <a:bodyPr/>
          <a:lstStyle>
            <a:lvl1pPr>
              <a:defRPr/>
            </a:lvl1pPr>
          </a:lstStyle>
          <a:p>
            <a:pPr lvl="0"/>
            <a:r>
              <a:rPr lang="da-DK" noProof="0" dirty="0"/>
              <a:t>Klik og indsæt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Pladsholder til slidenummer 8">
            <a:extLst>
              <a:ext uri="{FF2B5EF4-FFF2-40B4-BE49-F238E27FC236}">
                <a16:creationId xmlns:a16="http://schemas.microsoft.com/office/drawing/2014/main" id="{1D3B4A91-55A6-4D67-ABB6-CF93E760822A}"/>
              </a:ext>
            </a:extLst>
          </p:cNvPr>
          <p:cNvSpPr>
            <a:spLocks noGrp="1"/>
          </p:cNvSpPr>
          <p:nvPr>
            <p:ph type="sldNum" sz="quarter" idx="12"/>
          </p:nvPr>
        </p:nvSpPr>
        <p:spPr/>
        <p:txBody>
          <a:bodyPr/>
          <a:lstStyle/>
          <a:p>
            <a:r>
              <a:rPr lang="da-DK" dirty="0"/>
              <a:t>Side </a:t>
            </a:r>
            <a:fld id="{24C8C45C-947F-4981-8B3F-4F32E973C901}" type="slidenum">
              <a:rPr lang="da-DK" smtClean="0"/>
              <a:pPr/>
              <a:t>‹nr.›</a:t>
            </a:fld>
            <a:endParaRPr lang="da-DK" dirty="0"/>
          </a:p>
        </p:txBody>
      </p:sp>
      <p:sp>
        <p:nvSpPr>
          <p:cNvPr id="7" name="Pladsholder til dato 6" hidden="1">
            <a:extLst>
              <a:ext uri="{FF2B5EF4-FFF2-40B4-BE49-F238E27FC236}">
                <a16:creationId xmlns:a16="http://schemas.microsoft.com/office/drawing/2014/main" id="{5A08C27B-7A27-47B8-9CF1-252CB4F48163}"/>
              </a:ext>
            </a:extLst>
          </p:cNvPr>
          <p:cNvSpPr>
            <a:spLocks noGrp="1"/>
          </p:cNvSpPr>
          <p:nvPr>
            <p:ph type="dt" sz="half" idx="10"/>
          </p:nvPr>
        </p:nvSpPr>
        <p:spPr/>
        <p:txBody>
          <a:bodyPr/>
          <a:lstStyle/>
          <a:p>
            <a:endParaRPr lang="da-DK" dirty="0"/>
          </a:p>
        </p:txBody>
      </p:sp>
      <p:sp>
        <p:nvSpPr>
          <p:cNvPr id="8" name="Pladsholder til sidefod 7" hidden="1">
            <a:extLst>
              <a:ext uri="{FF2B5EF4-FFF2-40B4-BE49-F238E27FC236}">
                <a16:creationId xmlns:a16="http://schemas.microsoft.com/office/drawing/2014/main" id="{D15E0955-A169-4DAF-A047-BC190CE5F9A0}"/>
              </a:ext>
            </a:extLst>
          </p:cNvPr>
          <p:cNvSpPr>
            <a:spLocks noGrp="1"/>
          </p:cNvSpPr>
          <p:nvPr>
            <p:ph type="ftr" sz="quarter" idx="11"/>
          </p:nvPr>
        </p:nvSpPr>
        <p:spPr/>
        <p:txBody>
          <a:bodyPr/>
          <a:lstStyle/>
          <a:p>
            <a:endParaRPr lang="da-DK" dirty="0"/>
          </a:p>
        </p:txBody>
      </p:sp>
      <p:sp>
        <p:nvSpPr>
          <p:cNvPr id="10" name="Titel 9">
            <a:extLst>
              <a:ext uri="{FF2B5EF4-FFF2-40B4-BE49-F238E27FC236}">
                <a16:creationId xmlns:a16="http://schemas.microsoft.com/office/drawing/2014/main" id="{31978114-E33D-4532-9510-F2E19D31204C}"/>
              </a:ext>
            </a:extLst>
          </p:cNvPr>
          <p:cNvSpPr>
            <a:spLocks noGrp="1"/>
          </p:cNvSpPr>
          <p:nvPr>
            <p:ph type="title" hasCustomPrompt="1"/>
          </p:nvPr>
        </p:nvSpPr>
        <p:spPr>
          <a:xfrm>
            <a:off x="432000" y="632970"/>
            <a:ext cx="8398800" cy="934890"/>
          </a:xfrm>
        </p:spPr>
        <p:txBody>
          <a:bodyPr/>
          <a:lstStyle>
            <a:lvl1pPr>
              <a:defRPr/>
            </a:lvl1pPr>
          </a:lstStyle>
          <a:p>
            <a:r>
              <a:rPr lang="da-DK" dirty="0"/>
              <a:t>Overskrift skrives her i en eller to linjer</a:t>
            </a:r>
          </a:p>
        </p:txBody>
      </p:sp>
    </p:spTree>
    <p:extLst>
      <p:ext uri="{BB962C8B-B14F-4D97-AF65-F5344CB8AC3E}">
        <p14:creationId xmlns:p14="http://schemas.microsoft.com/office/powerpoint/2010/main" val="11545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2000" y="632970"/>
            <a:ext cx="11328000" cy="934890"/>
          </a:xfrm>
          <a:prstGeom prst="rect">
            <a:avLst/>
          </a:prstGeom>
        </p:spPr>
        <p:txBody>
          <a:bodyPr vert="horz" lIns="0" tIns="0" rIns="0" bIns="0" rtlCol="0" anchor="t" anchorCtr="0">
            <a:noAutofit/>
          </a:bodyPr>
          <a:lstStyle/>
          <a:p>
            <a:r>
              <a:rPr lang="da-DK" dirty="0"/>
              <a:t>Klik for at redigere i master</a:t>
            </a:r>
            <a:endParaRPr lang="en-GB" dirty="0"/>
          </a:p>
        </p:txBody>
      </p:sp>
      <p:sp>
        <p:nvSpPr>
          <p:cNvPr id="9" name="Pladsholder til tekst 2">
            <a:extLst>
              <a:ext uri="{FF2B5EF4-FFF2-40B4-BE49-F238E27FC236}">
                <a16:creationId xmlns:a16="http://schemas.microsoft.com/office/drawing/2014/main" id="{CDBE11AB-1117-4DED-99AA-9A2B69C64A03}"/>
              </a:ext>
            </a:extLst>
          </p:cNvPr>
          <p:cNvSpPr>
            <a:spLocks noGrp="1"/>
          </p:cNvSpPr>
          <p:nvPr>
            <p:ph type="body" idx="1"/>
          </p:nvPr>
        </p:nvSpPr>
        <p:spPr>
          <a:xfrm>
            <a:off x="432000" y="1900440"/>
            <a:ext cx="11329200" cy="4197600"/>
          </a:xfrm>
          <a:prstGeom prst="rect">
            <a:avLst/>
          </a:prstGeom>
        </p:spPr>
        <p:txBody>
          <a:bodyPr vert="horz" lIns="0" tIns="0" rIns="0" bIns="0" rtlCol="0">
            <a:noAutofit/>
          </a:bodyPr>
          <a:lstStyle/>
          <a:p>
            <a:pPr lvl="0"/>
            <a:r>
              <a:rPr lang="da-DK" dirty="0"/>
              <a:t>Rediger teksttypografien i masteren</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6" name="Slide Number Placeholder 5"/>
          <p:cNvSpPr>
            <a:spLocks noGrp="1"/>
          </p:cNvSpPr>
          <p:nvPr>
            <p:ph type="sldNum" sz="quarter" idx="4"/>
          </p:nvPr>
        </p:nvSpPr>
        <p:spPr>
          <a:xfrm>
            <a:off x="432000" y="6378417"/>
            <a:ext cx="673950" cy="180000"/>
          </a:xfrm>
          <a:prstGeom prst="rect">
            <a:avLst/>
          </a:prstGeom>
        </p:spPr>
        <p:txBody>
          <a:bodyPr vert="horz" lIns="0" tIns="0" rIns="0" bIns="0" rtlCol="0" anchor="b" anchorCtr="0"/>
          <a:lstStyle>
            <a:lvl1pPr algn="l">
              <a:defRPr sz="900">
                <a:solidFill>
                  <a:schemeClr val="accent1"/>
                </a:solidFill>
              </a:defRPr>
            </a:lvl1pPr>
          </a:lstStyle>
          <a:p>
            <a:r>
              <a:rPr lang="en-GB" dirty="0"/>
              <a:t>Side </a:t>
            </a:r>
            <a:fld id="{24C8C45C-947F-4981-8B3F-4F32E973C901}" type="slidenum">
              <a:rPr lang="en-GB" smtClean="0"/>
              <a:pPr/>
              <a:t>‹nr.›</a:t>
            </a:fld>
            <a:endParaRPr lang="en-GB" dirty="0"/>
          </a:p>
        </p:txBody>
      </p:sp>
      <p:sp>
        <p:nvSpPr>
          <p:cNvPr id="10" name="Ikoner">
            <a:extLst>
              <a:ext uri="{FF2B5EF4-FFF2-40B4-BE49-F238E27FC236}">
                <a16:creationId xmlns:a16="http://schemas.microsoft.com/office/drawing/2014/main" id="{2E8704D0-3E44-4432-BC73-0656F00E7F03}"/>
              </a:ext>
            </a:extLst>
          </p:cNvPr>
          <p:cNvSpPr>
            <a:spLocks noEditPoints="1"/>
          </p:cNvSpPr>
          <p:nvPr userDrawn="1"/>
        </p:nvSpPr>
        <p:spPr bwMode="auto">
          <a:xfrm>
            <a:off x="11360253" y="6433592"/>
            <a:ext cx="399747" cy="100408"/>
          </a:xfrm>
          <a:custGeom>
            <a:avLst/>
            <a:gdLst>
              <a:gd name="T0" fmla="*/ 1157 w 1157"/>
              <a:gd name="T1" fmla="*/ 144 h 288"/>
              <a:gd name="T2" fmla="*/ 1013 w 1157"/>
              <a:gd name="T3" fmla="*/ 288 h 288"/>
              <a:gd name="T4" fmla="*/ 869 w 1157"/>
              <a:gd name="T5" fmla="*/ 144 h 288"/>
              <a:gd name="T6" fmla="*/ 1013 w 1157"/>
              <a:gd name="T7" fmla="*/ 0 h 288"/>
              <a:gd name="T8" fmla="*/ 1157 w 1157"/>
              <a:gd name="T9" fmla="*/ 144 h 288"/>
              <a:gd name="T10" fmla="*/ 643 w 1157"/>
              <a:gd name="T11" fmla="*/ 5 h 288"/>
              <a:gd name="T12" fmla="*/ 569 w 1157"/>
              <a:gd name="T13" fmla="*/ 5 h 288"/>
              <a:gd name="T14" fmla="*/ 569 w 1157"/>
              <a:gd name="T15" fmla="*/ 107 h 288"/>
              <a:gd name="T16" fmla="*/ 467 w 1157"/>
              <a:gd name="T17" fmla="*/ 107 h 288"/>
              <a:gd name="T18" fmla="*/ 467 w 1157"/>
              <a:gd name="T19" fmla="*/ 181 h 288"/>
              <a:gd name="T20" fmla="*/ 569 w 1157"/>
              <a:gd name="T21" fmla="*/ 181 h 288"/>
              <a:gd name="T22" fmla="*/ 569 w 1157"/>
              <a:gd name="T23" fmla="*/ 283 h 288"/>
              <a:gd name="T24" fmla="*/ 643 w 1157"/>
              <a:gd name="T25" fmla="*/ 283 h 288"/>
              <a:gd name="T26" fmla="*/ 643 w 1157"/>
              <a:gd name="T27" fmla="*/ 181 h 288"/>
              <a:gd name="T28" fmla="*/ 745 w 1157"/>
              <a:gd name="T29" fmla="*/ 181 h 288"/>
              <a:gd name="T30" fmla="*/ 745 w 1157"/>
              <a:gd name="T31" fmla="*/ 107 h 288"/>
              <a:gd name="T32" fmla="*/ 643 w 1157"/>
              <a:gd name="T33" fmla="*/ 107 h 288"/>
              <a:gd name="T34" fmla="*/ 643 w 1157"/>
              <a:gd name="T35" fmla="*/ 5 h 288"/>
              <a:gd name="T36" fmla="*/ 255 w 1157"/>
              <a:gd name="T37" fmla="*/ 0 h 288"/>
              <a:gd name="T38" fmla="*/ 174 w 1157"/>
              <a:gd name="T39" fmla="*/ 53 h 288"/>
              <a:gd name="T40" fmla="*/ 93 w 1157"/>
              <a:gd name="T41" fmla="*/ 0 h 288"/>
              <a:gd name="T42" fmla="*/ 0 w 1157"/>
              <a:gd name="T43" fmla="*/ 91 h 288"/>
              <a:gd name="T44" fmla="*/ 174 w 1157"/>
              <a:gd name="T45" fmla="*/ 288 h 288"/>
              <a:gd name="T46" fmla="*/ 347 w 1157"/>
              <a:gd name="T47" fmla="*/ 91 h 288"/>
              <a:gd name="T48" fmla="*/ 255 w 1157"/>
              <a:gd name="T49"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57" h="288">
                <a:moveTo>
                  <a:pt x="1157" y="144"/>
                </a:moveTo>
                <a:cubicBezTo>
                  <a:pt x="1157" y="223"/>
                  <a:pt x="1092" y="288"/>
                  <a:pt x="1013" y="288"/>
                </a:cubicBezTo>
                <a:cubicBezTo>
                  <a:pt x="933" y="288"/>
                  <a:pt x="869" y="223"/>
                  <a:pt x="869" y="144"/>
                </a:cubicBezTo>
                <a:cubicBezTo>
                  <a:pt x="869" y="65"/>
                  <a:pt x="933" y="0"/>
                  <a:pt x="1013" y="0"/>
                </a:cubicBezTo>
                <a:cubicBezTo>
                  <a:pt x="1092" y="0"/>
                  <a:pt x="1157" y="65"/>
                  <a:pt x="1157" y="144"/>
                </a:cubicBezTo>
                <a:close/>
                <a:moveTo>
                  <a:pt x="643" y="5"/>
                </a:moveTo>
                <a:cubicBezTo>
                  <a:pt x="569" y="5"/>
                  <a:pt x="569" y="5"/>
                  <a:pt x="569" y="5"/>
                </a:cubicBezTo>
                <a:cubicBezTo>
                  <a:pt x="569" y="107"/>
                  <a:pt x="569" y="107"/>
                  <a:pt x="569" y="107"/>
                </a:cubicBezTo>
                <a:cubicBezTo>
                  <a:pt x="467" y="107"/>
                  <a:pt x="467" y="107"/>
                  <a:pt x="467" y="107"/>
                </a:cubicBezTo>
                <a:cubicBezTo>
                  <a:pt x="467" y="181"/>
                  <a:pt x="467" y="181"/>
                  <a:pt x="467" y="181"/>
                </a:cubicBezTo>
                <a:cubicBezTo>
                  <a:pt x="569" y="181"/>
                  <a:pt x="569" y="181"/>
                  <a:pt x="569" y="181"/>
                </a:cubicBezTo>
                <a:cubicBezTo>
                  <a:pt x="569" y="283"/>
                  <a:pt x="569" y="283"/>
                  <a:pt x="569" y="283"/>
                </a:cubicBezTo>
                <a:cubicBezTo>
                  <a:pt x="643" y="283"/>
                  <a:pt x="643" y="283"/>
                  <a:pt x="643" y="283"/>
                </a:cubicBezTo>
                <a:cubicBezTo>
                  <a:pt x="643" y="181"/>
                  <a:pt x="643" y="181"/>
                  <a:pt x="643" y="181"/>
                </a:cubicBezTo>
                <a:cubicBezTo>
                  <a:pt x="745" y="181"/>
                  <a:pt x="745" y="181"/>
                  <a:pt x="745" y="181"/>
                </a:cubicBezTo>
                <a:cubicBezTo>
                  <a:pt x="745" y="107"/>
                  <a:pt x="745" y="107"/>
                  <a:pt x="745" y="107"/>
                </a:cubicBezTo>
                <a:cubicBezTo>
                  <a:pt x="643" y="107"/>
                  <a:pt x="643" y="107"/>
                  <a:pt x="643" y="107"/>
                </a:cubicBezTo>
                <a:lnTo>
                  <a:pt x="643" y="5"/>
                </a:lnTo>
                <a:close/>
                <a:moveTo>
                  <a:pt x="255" y="0"/>
                </a:moveTo>
                <a:cubicBezTo>
                  <a:pt x="196" y="0"/>
                  <a:pt x="174" y="53"/>
                  <a:pt x="174" y="53"/>
                </a:cubicBezTo>
                <a:cubicBezTo>
                  <a:pt x="174" y="53"/>
                  <a:pt x="151" y="0"/>
                  <a:pt x="93" y="0"/>
                </a:cubicBezTo>
                <a:cubicBezTo>
                  <a:pt x="27" y="0"/>
                  <a:pt x="0" y="57"/>
                  <a:pt x="0" y="91"/>
                </a:cubicBezTo>
                <a:cubicBezTo>
                  <a:pt x="0" y="159"/>
                  <a:pt x="80" y="244"/>
                  <a:pt x="174" y="288"/>
                </a:cubicBezTo>
                <a:cubicBezTo>
                  <a:pt x="267" y="244"/>
                  <a:pt x="347" y="159"/>
                  <a:pt x="347" y="91"/>
                </a:cubicBezTo>
                <a:cubicBezTo>
                  <a:pt x="347" y="57"/>
                  <a:pt x="320" y="0"/>
                  <a:pt x="25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_GeneralDate" hidden="1"/>
          <p:cNvSpPr>
            <a:spLocks noGrp="1"/>
          </p:cNvSpPr>
          <p:nvPr>
            <p:ph type="dt" sz="half" idx="2"/>
          </p:nvPr>
        </p:nvSpPr>
        <p:spPr>
          <a:xfrm>
            <a:off x="0" y="6948000"/>
            <a:ext cx="0" cy="0"/>
          </a:xfrm>
          <a:prstGeom prst="rect">
            <a:avLst/>
          </a:prstGeom>
        </p:spPr>
        <p:txBody>
          <a:bodyPr vert="horz" lIns="0" tIns="0" rIns="0" bIns="0" rtlCol="0" anchor="b" anchorCtr="0"/>
          <a:lstStyle>
            <a:lvl1pPr algn="l">
              <a:defRPr sz="100">
                <a:noFill/>
              </a:defRPr>
            </a:lvl1pPr>
          </a:lstStyle>
          <a:p>
            <a:endParaRPr lang="en-GB" dirty="0"/>
          </a:p>
        </p:txBody>
      </p:sp>
      <p:sp>
        <p:nvSpPr>
          <p:cNvPr id="5" name="FLD_PresentationTitle" hidden="1"/>
          <p:cNvSpPr>
            <a:spLocks noGrp="1"/>
          </p:cNvSpPr>
          <p:nvPr>
            <p:ph type="ftr" sz="quarter" idx="3"/>
          </p:nvPr>
        </p:nvSpPr>
        <p:spPr>
          <a:xfrm>
            <a:off x="0" y="6948000"/>
            <a:ext cx="0" cy="0"/>
          </a:xfrm>
          <a:prstGeom prst="rect">
            <a:avLst/>
          </a:prstGeom>
        </p:spPr>
        <p:txBody>
          <a:bodyPr vert="horz" lIns="0" tIns="0" rIns="0" bIns="0" rtlCol="0" anchor="b" anchorCtr="0"/>
          <a:lstStyle>
            <a:lvl1pPr algn="ctr">
              <a:defRPr sz="100">
                <a:noFill/>
              </a:defRPr>
            </a:lvl1pPr>
          </a:lstStyle>
          <a:p>
            <a:endParaRPr lang="en-GB"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744" r:id="rId2"/>
    <p:sldLayoutId id="2147483743" r:id="rId3"/>
    <p:sldLayoutId id="2147483746" r:id="rId4"/>
    <p:sldLayoutId id="2147483737" r:id="rId5"/>
    <p:sldLayoutId id="2147483738" r:id="rId6"/>
    <p:sldLayoutId id="2147483739" r:id="rId7"/>
    <p:sldLayoutId id="2147483740" r:id="rId8"/>
    <p:sldLayoutId id="2147483721" r:id="rId9"/>
    <p:sldLayoutId id="2147483652" r:id="rId10"/>
    <p:sldLayoutId id="2147483729" r:id="rId11"/>
    <p:sldLayoutId id="2147483728" r:id="rId12"/>
    <p:sldLayoutId id="2147483742" r:id="rId13"/>
    <p:sldLayoutId id="2147483732" r:id="rId14"/>
    <p:sldLayoutId id="2147483733" r:id="rId15"/>
    <p:sldLayoutId id="2147483736" r:id="rId16"/>
    <p:sldLayoutId id="2147483741" r:id="rId17"/>
    <p:sldLayoutId id="2147483735" r:id="rId18"/>
    <p:sldLayoutId id="2147483745" r:id="rId19"/>
    <p:sldLayoutId id="2147483722" r:id="rId20"/>
    <p:sldLayoutId id="2147483654" r:id="rId21"/>
    <p:sldLayoutId id="2147483655" r:id="rId22"/>
    <p:sldLayoutId id="2147483670" r:id="rId23"/>
  </p:sldLayoutIdLst>
  <p:hf hdr="0" ftr="0" dt="0"/>
  <p:txStyles>
    <p:titleStyle>
      <a:lvl1pPr algn="l" defTabSz="914400" rtl="0" eaLnBrk="1" latinLnBrk="0" hangingPunct="1">
        <a:lnSpc>
          <a:spcPct val="83000"/>
        </a:lnSpc>
        <a:spcBef>
          <a:spcPct val="0"/>
        </a:spcBef>
        <a:buNone/>
        <a:defRPr sz="3000" b="1" kern="1200">
          <a:solidFill>
            <a:schemeClr val="bg2"/>
          </a:solidFill>
          <a:latin typeface="+mj-lt"/>
          <a:ea typeface="+mj-ea"/>
          <a:cs typeface="+mj-cs"/>
        </a:defRPr>
      </a:lvl1pPr>
    </p:titleStyle>
    <p:bodyStyle>
      <a:lvl1pPr marL="180000" indent="-180000" algn="l" defTabSz="914400" rtl="0" eaLnBrk="1" latinLnBrk="0" hangingPunct="1">
        <a:lnSpc>
          <a:spcPct val="110000"/>
        </a:lnSpc>
        <a:spcBef>
          <a:spcPts val="0"/>
        </a:spcBef>
        <a:buFont typeface="Raleway" panose="020B0503030101060003" pitchFamily="34" charset="0"/>
        <a:buChar char="−"/>
        <a:defRPr sz="1500" kern="1200">
          <a:solidFill>
            <a:schemeClr val="tx1"/>
          </a:solidFill>
          <a:latin typeface="+mn-lt"/>
          <a:ea typeface="+mn-ea"/>
          <a:cs typeface="+mn-cs"/>
        </a:defRPr>
      </a:lvl1pPr>
      <a:lvl2pPr marL="0" indent="0" algn="l" defTabSz="914400" rtl="0" eaLnBrk="1" latinLnBrk="0" hangingPunct="1">
        <a:lnSpc>
          <a:spcPct val="110000"/>
        </a:lnSpc>
        <a:spcBef>
          <a:spcPts val="0"/>
        </a:spcBef>
        <a:buFont typeface="Arial" panose="020B0604020202020204" pitchFamily="34" charset="0"/>
        <a:buChar char="​"/>
        <a:defRPr sz="1500" kern="1200">
          <a:solidFill>
            <a:schemeClr val="tx1"/>
          </a:solidFill>
          <a:latin typeface="+mn-lt"/>
          <a:ea typeface="+mn-ea"/>
          <a:cs typeface="+mn-cs"/>
        </a:defRPr>
      </a:lvl2pPr>
      <a:lvl3pPr marL="36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3pPr>
      <a:lvl4pPr marL="54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4pPr>
      <a:lvl5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5pPr>
      <a:lvl6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6pPr>
      <a:lvl7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7pPr>
      <a:lvl8pPr marL="720000" indent="-180000" algn="l" defTabSz="914400" rtl="0" eaLnBrk="1" latinLnBrk="0" hangingPunct="1">
        <a:lnSpc>
          <a:spcPct val="110000"/>
        </a:lnSpc>
        <a:spcBef>
          <a:spcPts val="0"/>
        </a:spcBef>
        <a:buFont typeface="Raleway" panose="020B0503030101060003" pitchFamily="34" charset="0"/>
        <a:buChar char="−"/>
        <a:defRPr sz="1300" kern="1200">
          <a:solidFill>
            <a:schemeClr val="tx1"/>
          </a:solidFill>
          <a:latin typeface="+mn-lt"/>
          <a:ea typeface="+mn-ea"/>
          <a:cs typeface="+mn-cs"/>
        </a:defRPr>
      </a:lvl8pPr>
      <a:lvl9pPr marL="720000" indent="-180000" algn="l" defTabSz="914400" rtl="0" eaLnBrk="1" latinLnBrk="0" hangingPunct="1">
        <a:lnSpc>
          <a:spcPct val="110000"/>
        </a:lnSpc>
        <a:spcBef>
          <a:spcPts val="0"/>
        </a:spcBef>
        <a:buFont typeface="Raleway" panose="020B0503030101060003" pitchFamily="34" charset="0"/>
        <a:buChar char="−"/>
        <a:defRPr sz="13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3" orient="horz" pos="398" userDrawn="1">
          <p15:clr>
            <a:srgbClr val="F26B43"/>
          </p15:clr>
        </p15:guide>
        <p15:guide id="4" orient="horz" pos="987" userDrawn="1">
          <p15:clr>
            <a:srgbClr val="F26B43"/>
          </p15:clr>
        </p15:guide>
        <p15:guide id="5" pos="7408" userDrawn="1">
          <p15:clr>
            <a:srgbClr val="F26B43"/>
          </p15:clr>
        </p15:guide>
        <p15:guide id="6" orient="horz" pos="1197" userDrawn="1">
          <p15:clr>
            <a:srgbClr val="F26B43"/>
          </p15:clr>
        </p15:guide>
        <p15:guide id="7" orient="horz" pos="384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7.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3876D94-F59B-47D8-9AC3-B9F5AB97603C}"/>
              </a:ext>
            </a:extLst>
          </p:cNvPr>
          <p:cNvSpPr>
            <a:spLocks noGrp="1"/>
          </p:cNvSpPr>
          <p:nvPr>
            <p:ph type="ctrTitle"/>
          </p:nvPr>
        </p:nvSpPr>
        <p:spPr>
          <a:xfrm>
            <a:off x="431999" y="411162"/>
            <a:ext cx="10824580" cy="3792976"/>
          </a:xfrm>
        </p:spPr>
        <p:txBody>
          <a:bodyPr/>
          <a:lstStyle/>
          <a:p>
            <a:r>
              <a:rPr lang="da-DK" dirty="0">
                <a:solidFill>
                  <a:schemeClr val="bg2">
                    <a:lumMod val="20000"/>
                    <a:lumOff val="80000"/>
                  </a:schemeClr>
                </a:solidFill>
              </a:rPr>
              <a:t>Pårørendesamarbejde – en fælles faglig opgave</a:t>
            </a:r>
            <a:br>
              <a:rPr lang="da-DK" dirty="0">
                <a:solidFill>
                  <a:schemeClr val="bg2">
                    <a:lumMod val="20000"/>
                    <a:lumOff val="80000"/>
                  </a:schemeClr>
                </a:solidFill>
              </a:rPr>
            </a:br>
            <a:br>
              <a:rPr lang="da-DK" dirty="0">
                <a:solidFill>
                  <a:schemeClr val="bg2">
                    <a:lumMod val="20000"/>
                    <a:lumOff val="80000"/>
                  </a:schemeClr>
                </a:solidFill>
              </a:rPr>
            </a:br>
            <a:endParaRPr lang="da-DK" sz="3200" dirty="0">
              <a:latin typeface="Raleway Light" panose="020B0403030101060003" pitchFamily="34" charset="0"/>
            </a:endParaRPr>
          </a:p>
        </p:txBody>
      </p:sp>
    </p:spTree>
    <p:extLst>
      <p:ext uri="{BB962C8B-B14F-4D97-AF65-F5344CB8AC3E}">
        <p14:creationId xmlns:p14="http://schemas.microsoft.com/office/powerpoint/2010/main" val="3371118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kstfelt 10">
            <a:extLst>
              <a:ext uri="{FF2B5EF4-FFF2-40B4-BE49-F238E27FC236}">
                <a16:creationId xmlns:a16="http://schemas.microsoft.com/office/drawing/2014/main" id="{D8C0A8D3-3424-4E80-9160-10EC4E109232}"/>
              </a:ext>
            </a:extLst>
          </p:cNvPr>
          <p:cNvSpPr txBox="1"/>
          <p:nvPr/>
        </p:nvSpPr>
        <p:spPr>
          <a:xfrm>
            <a:off x="0" y="0"/>
            <a:ext cx="12191999" cy="6858000"/>
          </a:xfrm>
          <a:prstGeom prst="rect">
            <a:avLst/>
          </a:prstGeom>
          <a:solidFill>
            <a:schemeClr val="bg1"/>
          </a:solidFill>
        </p:spPr>
        <p:txBody>
          <a:bodyPr wrap="square" lIns="0" tIns="0" rIns="0" bIns="0" rtlCol="0">
            <a:spAutoFit/>
          </a:bodyPr>
          <a:lstStyle/>
          <a:p>
            <a:endParaRPr lang="da-DK" sz="2000" dirty="0" err="1"/>
          </a:p>
        </p:txBody>
      </p:sp>
      <p:sp>
        <p:nvSpPr>
          <p:cNvPr id="4" name="Titel 3">
            <a:extLst>
              <a:ext uri="{FF2B5EF4-FFF2-40B4-BE49-F238E27FC236}">
                <a16:creationId xmlns:a16="http://schemas.microsoft.com/office/drawing/2014/main" id="{AE7F1FF7-FD47-4D5B-9389-2A555B4ADD42}"/>
              </a:ext>
            </a:extLst>
          </p:cNvPr>
          <p:cNvSpPr>
            <a:spLocks noGrp="1"/>
          </p:cNvSpPr>
          <p:nvPr>
            <p:ph type="title"/>
          </p:nvPr>
        </p:nvSpPr>
        <p:spPr>
          <a:xfrm>
            <a:off x="432000" y="632970"/>
            <a:ext cx="10357920" cy="934890"/>
          </a:xfrm>
        </p:spPr>
        <p:txBody>
          <a:bodyPr/>
          <a:lstStyle/>
          <a:p>
            <a:r>
              <a:rPr lang="da-DK" dirty="0"/>
              <a:t>Øvelse – hvorfor er et godt samarbejde med pårørende vigtigt? </a:t>
            </a:r>
          </a:p>
        </p:txBody>
      </p:sp>
      <p:sp>
        <p:nvSpPr>
          <p:cNvPr id="5" name="Tekstfelt 4">
            <a:extLst>
              <a:ext uri="{FF2B5EF4-FFF2-40B4-BE49-F238E27FC236}">
                <a16:creationId xmlns:a16="http://schemas.microsoft.com/office/drawing/2014/main" id="{3B1CA63F-DECD-423F-B9E2-902A987D594E}"/>
              </a:ext>
            </a:extLst>
          </p:cNvPr>
          <p:cNvSpPr txBox="1"/>
          <p:nvPr/>
        </p:nvSpPr>
        <p:spPr>
          <a:xfrm>
            <a:off x="1537855" y="2223655"/>
            <a:ext cx="3106881" cy="923330"/>
          </a:xfrm>
          <a:prstGeom prst="rect">
            <a:avLst/>
          </a:prstGeom>
          <a:noFill/>
        </p:spPr>
        <p:txBody>
          <a:bodyPr wrap="square" lIns="0" tIns="0" rIns="0" bIns="0" rtlCol="0">
            <a:spAutoFit/>
          </a:bodyPr>
          <a:lstStyle/>
          <a:p>
            <a:r>
              <a:rPr lang="da-DK" sz="2000" dirty="0"/>
              <a:t>Pårørende skal forstå vores rammer og arbejdsvilkår</a:t>
            </a:r>
          </a:p>
        </p:txBody>
      </p:sp>
      <p:sp>
        <p:nvSpPr>
          <p:cNvPr id="6" name="Tekstfelt 5">
            <a:extLst>
              <a:ext uri="{FF2B5EF4-FFF2-40B4-BE49-F238E27FC236}">
                <a16:creationId xmlns:a16="http://schemas.microsoft.com/office/drawing/2014/main" id="{0A02D1E5-3D63-43BD-8566-2C73B34DCA6D}"/>
              </a:ext>
            </a:extLst>
          </p:cNvPr>
          <p:cNvSpPr txBox="1"/>
          <p:nvPr/>
        </p:nvSpPr>
        <p:spPr>
          <a:xfrm>
            <a:off x="6556664" y="2556164"/>
            <a:ext cx="1828800" cy="923330"/>
          </a:xfrm>
          <a:prstGeom prst="rect">
            <a:avLst/>
          </a:prstGeom>
          <a:noFill/>
        </p:spPr>
        <p:txBody>
          <a:bodyPr wrap="square" lIns="0" tIns="0" rIns="0" bIns="0" rtlCol="0">
            <a:spAutoFit/>
          </a:bodyPr>
          <a:lstStyle/>
          <a:p>
            <a:r>
              <a:rPr lang="da-DK" sz="2000" dirty="0"/>
              <a:t>Vi skal undgå konflikter med pårørende</a:t>
            </a:r>
          </a:p>
        </p:txBody>
      </p:sp>
      <p:sp>
        <p:nvSpPr>
          <p:cNvPr id="7" name="Tekstfelt 6">
            <a:extLst>
              <a:ext uri="{FF2B5EF4-FFF2-40B4-BE49-F238E27FC236}">
                <a16:creationId xmlns:a16="http://schemas.microsoft.com/office/drawing/2014/main" id="{443EDF47-84F3-4154-87AA-5003C1D7ECD7}"/>
              </a:ext>
            </a:extLst>
          </p:cNvPr>
          <p:cNvSpPr txBox="1"/>
          <p:nvPr/>
        </p:nvSpPr>
        <p:spPr>
          <a:xfrm>
            <a:off x="1828800" y="3865418"/>
            <a:ext cx="2005445" cy="923330"/>
          </a:xfrm>
          <a:prstGeom prst="rect">
            <a:avLst/>
          </a:prstGeom>
          <a:noFill/>
        </p:spPr>
        <p:txBody>
          <a:bodyPr wrap="square" lIns="0" tIns="0" rIns="0" bIns="0" rtlCol="0">
            <a:spAutoFit/>
          </a:bodyPr>
          <a:lstStyle/>
          <a:p>
            <a:r>
              <a:rPr lang="da-DK" sz="2000" dirty="0"/>
              <a:t>Pårørende skal sætte sig i vores sted</a:t>
            </a:r>
          </a:p>
        </p:txBody>
      </p:sp>
      <p:sp>
        <p:nvSpPr>
          <p:cNvPr id="8" name="Tekstfelt 7">
            <a:extLst>
              <a:ext uri="{FF2B5EF4-FFF2-40B4-BE49-F238E27FC236}">
                <a16:creationId xmlns:a16="http://schemas.microsoft.com/office/drawing/2014/main" id="{A6C57B95-0D29-4641-B021-C1A1E71026BA}"/>
              </a:ext>
            </a:extLst>
          </p:cNvPr>
          <p:cNvSpPr txBox="1"/>
          <p:nvPr/>
        </p:nvSpPr>
        <p:spPr>
          <a:xfrm>
            <a:off x="5538355" y="4083627"/>
            <a:ext cx="3719945" cy="615553"/>
          </a:xfrm>
          <a:prstGeom prst="rect">
            <a:avLst/>
          </a:prstGeom>
          <a:noFill/>
        </p:spPr>
        <p:txBody>
          <a:bodyPr wrap="square" lIns="0" tIns="0" rIns="0" bIns="0" rtlCol="0">
            <a:spAutoFit/>
          </a:bodyPr>
          <a:lstStyle/>
          <a:p>
            <a:r>
              <a:rPr lang="da-DK" sz="2000" dirty="0"/>
              <a:t>Et godt pårørendesamarbejde gør mit arbejde lettere</a:t>
            </a:r>
          </a:p>
        </p:txBody>
      </p:sp>
      <p:sp>
        <p:nvSpPr>
          <p:cNvPr id="9" name="Tekstfelt 8">
            <a:extLst>
              <a:ext uri="{FF2B5EF4-FFF2-40B4-BE49-F238E27FC236}">
                <a16:creationId xmlns:a16="http://schemas.microsoft.com/office/drawing/2014/main" id="{BFAE6CEA-54F8-4BE8-88CE-9AC12D7F63D1}"/>
              </a:ext>
            </a:extLst>
          </p:cNvPr>
          <p:cNvSpPr txBox="1"/>
          <p:nvPr/>
        </p:nvSpPr>
        <p:spPr>
          <a:xfrm>
            <a:off x="8988136" y="1567861"/>
            <a:ext cx="2431473" cy="923330"/>
          </a:xfrm>
          <a:prstGeom prst="rect">
            <a:avLst/>
          </a:prstGeom>
          <a:noFill/>
        </p:spPr>
        <p:txBody>
          <a:bodyPr wrap="square" lIns="0" tIns="0" rIns="0" bIns="0" rtlCol="0">
            <a:spAutoFit/>
          </a:bodyPr>
          <a:lstStyle/>
          <a:p>
            <a:r>
              <a:rPr lang="da-DK" sz="2000" dirty="0"/>
              <a:t>Et godt samarbejde øger pårørendes trivsel</a:t>
            </a:r>
          </a:p>
        </p:txBody>
      </p:sp>
      <p:sp>
        <p:nvSpPr>
          <p:cNvPr id="2" name="Tekstfelt 1">
            <a:extLst>
              <a:ext uri="{FF2B5EF4-FFF2-40B4-BE49-F238E27FC236}">
                <a16:creationId xmlns:a16="http://schemas.microsoft.com/office/drawing/2014/main" id="{57D53E35-3B66-47EF-8154-17A4FF01931B}"/>
              </a:ext>
            </a:extLst>
          </p:cNvPr>
          <p:cNvSpPr txBox="1"/>
          <p:nvPr/>
        </p:nvSpPr>
        <p:spPr>
          <a:xfrm>
            <a:off x="3834245" y="5140960"/>
            <a:ext cx="2962795" cy="615553"/>
          </a:xfrm>
          <a:prstGeom prst="rect">
            <a:avLst/>
          </a:prstGeom>
          <a:noFill/>
        </p:spPr>
        <p:txBody>
          <a:bodyPr wrap="square" lIns="0" tIns="0" rIns="0" bIns="0" rtlCol="0">
            <a:spAutoFit/>
          </a:bodyPr>
          <a:lstStyle/>
          <a:p>
            <a:r>
              <a:rPr lang="da-DK" sz="2000" dirty="0"/>
              <a:t>Pårørendes viden kan bruges i mit arbejde</a:t>
            </a:r>
          </a:p>
        </p:txBody>
      </p:sp>
      <p:sp>
        <p:nvSpPr>
          <p:cNvPr id="3" name="Tekstfelt 2">
            <a:extLst>
              <a:ext uri="{FF2B5EF4-FFF2-40B4-BE49-F238E27FC236}">
                <a16:creationId xmlns:a16="http://schemas.microsoft.com/office/drawing/2014/main" id="{A93F51EE-F3DC-489D-B15A-A7C02708C195}"/>
              </a:ext>
            </a:extLst>
          </p:cNvPr>
          <p:cNvSpPr txBox="1"/>
          <p:nvPr/>
        </p:nvSpPr>
        <p:spPr>
          <a:xfrm>
            <a:off x="8473439" y="5354320"/>
            <a:ext cx="2946169" cy="923330"/>
          </a:xfrm>
          <a:prstGeom prst="rect">
            <a:avLst/>
          </a:prstGeom>
          <a:noFill/>
        </p:spPr>
        <p:txBody>
          <a:bodyPr wrap="square" lIns="0" tIns="0" rIns="0" bIns="0" rtlCol="0">
            <a:spAutoFit/>
          </a:bodyPr>
          <a:lstStyle/>
          <a:p>
            <a:r>
              <a:rPr lang="da-DK" sz="2000" dirty="0"/>
              <a:t>Et godt samarbejde med de pårørende, er godt for borgeren</a:t>
            </a:r>
          </a:p>
        </p:txBody>
      </p:sp>
    </p:spTree>
    <p:extLst>
      <p:ext uri="{BB962C8B-B14F-4D97-AF65-F5344CB8AC3E}">
        <p14:creationId xmlns:p14="http://schemas.microsoft.com/office/powerpoint/2010/main" val="1000585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B37AB4CF-0282-420F-85FF-3AAB6AF63424}"/>
              </a:ext>
            </a:extLst>
          </p:cNvPr>
          <p:cNvSpPr txBox="1"/>
          <p:nvPr/>
        </p:nvSpPr>
        <p:spPr>
          <a:xfrm>
            <a:off x="0" y="0"/>
            <a:ext cx="12191999" cy="6858000"/>
          </a:xfrm>
          <a:prstGeom prst="rect">
            <a:avLst/>
          </a:prstGeom>
          <a:solidFill>
            <a:srgbClr val="C3B7CA"/>
          </a:solidFill>
        </p:spPr>
        <p:txBody>
          <a:bodyPr wrap="square" lIns="0" tIns="0" rIns="0" bIns="0" rtlCol="0">
            <a:spAutoFit/>
          </a:bodyPr>
          <a:lstStyle/>
          <a:p>
            <a:endParaRPr lang="da-DK" sz="2000" dirty="0" err="1"/>
          </a:p>
        </p:txBody>
      </p:sp>
      <p:sp>
        <p:nvSpPr>
          <p:cNvPr id="2" name="Pladsholder til indhold 1">
            <a:extLst>
              <a:ext uri="{FF2B5EF4-FFF2-40B4-BE49-F238E27FC236}">
                <a16:creationId xmlns:a16="http://schemas.microsoft.com/office/drawing/2014/main" id="{035D70E3-8328-4DE8-A1C7-80CD57AEA724}"/>
              </a:ext>
            </a:extLst>
          </p:cNvPr>
          <p:cNvSpPr>
            <a:spLocks noGrp="1"/>
          </p:cNvSpPr>
          <p:nvPr>
            <p:ph idx="1"/>
          </p:nvPr>
        </p:nvSpPr>
        <p:spPr>
          <a:xfrm>
            <a:off x="432000" y="2060448"/>
            <a:ext cx="5829904" cy="4164582"/>
          </a:xfrm>
        </p:spPr>
        <p:txBody>
          <a:bodyPr/>
          <a:lstStyle/>
          <a:p>
            <a:pPr>
              <a:buFont typeface="Arial" panose="020B0604020202020204" pitchFamily="34" charset="0"/>
              <a:buChar char="•"/>
            </a:pPr>
            <a:r>
              <a:rPr lang="da-DK" sz="2000" dirty="0"/>
              <a:t>Når du som medarbejder inddrager de pårørendes viden og observationer, får borgeren et bedre forløb. </a:t>
            </a:r>
          </a:p>
          <a:p>
            <a:pPr marL="0" indent="0">
              <a:buNone/>
            </a:pPr>
            <a:endParaRPr lang="da-DK" sz="2000" dirty="0"/>
          </a:p>
          <a:p>
            <a:pPr>
              <a:buFont typeface="Arial" panose="020B0604020202020204" pitchFamily="34" charset="0"/>
              <a:buChar char="•"/>
            </a:pPr>
            <a:r>
              <a:rPr lang="da-DK" sz="2000" dirty="0"/>
              <a:t>Støtte fra pårørende kan have stor betydning for, om plejen tilrettelægges efter borgerens behov og ønsker.</a:t>
            </a:r>
          </a:p>
          <a:p>
            <a:pPr marL="0" indent="0">
              <a:buNone/>
            </a:pPr>
            <a:endParaRPr lang="da-DK" sz="2000" dirty="0"/>
          </a:p>
          <a:p>
            <a:pPr>
              <a:buFont typeface="Arial" panose="020B0604020202020204" pitchFamily="34" charset="0"/>
              <a:buChar char="•"/>
            </a:pPr>
            <a:r>
              <a:rPr lang="da-DK" sz="2000" dirty="0"/>
              <a:t>Inddragelse af de pårørendes viden og observationer kan forbedre borgerens fysiske, psykiske og følelsesmæssige tilstand</a:t>
            </a:r>
          </a:p>
        </p:txBody>
      </p:sp>
      <p:sp>
        <p:nvSpPr>
          <p:cNvPr id="4" name="Titel 3">
            <a:extLst>
              <a:ext uri="{FF2B5EF4-FFF2-40B4-BE49-F238E27FC236}">
                <a16:creationId xmlns:a16="http://schemas.microsoft.com/office/drawing/2014/main" id="{D12CDA0C-C8A3-4077-B717-33B81F33982D}"/>
              </a:ext>
            </a:extLst>
          </p:cNvPr>
          <p:cNvSpPr>
            <a:spLocks noGrp="1"/>
          </p:cNvSpPr>
          <p:nvPr>
            <p:ph type="title"/>
          </p:nvPr>
        </p:nvSpPr>
        <p:spPr>
          <a:xfrm>
            <a:off x="432000" y="632970"/>
            <a:ext cx="5735120" cy="891662"/>
          </a:xfrm>
        </p:spPr>
        <p:txBody>
          <a:bodyPr/>
          <a:lstStyle/>
          <a:p>
            <a:r>
              <a:rPr lang="da-DK" b="0" dirty="0"/>
              <a:t>Fremmer borgerens sundhed og trivsel </a:t>
            </a:r>
            <a:br>
              <a:rPr lang="da-DK" b="0" dirty="0"/>
            </a:br>
            <a:endParaRPr lang="da-DK" dirty="0"/>
          </a:p>
        </p:txBody>
      </p:sp>
      <p:sp>
        <p:nvSpPr>
          <p:cNvPr id="5" name="Tekstfelt 4">
            <a:extLst>
              <a:ext uri="{FF2B5EF4-FFF2-40B4-BE49-F238E27FC236}">
                <a16:creationId xmlns:a16="http://schemas.microsoft.com/office/drawing/2014/main" id="{4797C3A4-CF8B-4ABB-9CC8-05615803B205}"/>
              </a:ext>
            </a:extLst>
          </p:cNvPr>
          <p:cNvSpPr txBox="1"/>
          <p:nvPr/>
        </p:nvSpPr>
        <p:spPr>
          <a:xfrm>
            <a:off x="6589395" y="0"/>
            <a:ext cx="5600700" cy="6858000"/>
          </a:xfrm>
          <a:prstGeom prst="rect">
            <a:avLst/>
          </a:prstGeom>
          <a:solidFill>
            <a:schemeClr val="bg2"/>
          </a:solidFill>
        </p:spPr>
        <p:txBody>
          <a:bodyPr wrap="square" lIns="0" tIns="0" rIns="0" bIns="0" rtlCol="0">
            <a:spAutoFit/>
          </a:bodyPr>
          <a:lstStyle/>
          <a:p>
            <a:endParaRPr lang="da-DK" sz="2000" dirty="0" err="1"/>
          </a:p>
        </p:txBody>
      </p:sp>
      <p:pic>
        <p:nvPicPr>
          <p:cNvPr id="6" name="Grafik 5">
            <a:extLst>
              <a:ext uri="{FF2B5EF4-FFF2-40B4-BE49-F238E27FC236}">
                <a16:creationId xmlns:a16="http://schemas.microsoft.com/office/drawing/2014/main" id="{38146DAD-74E7-4EC5-9574-07293FD3D8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7189" y="1712757"/>
            <a:ext cx="4426593" cy="3432485"/>
          </a:xfrm>
          <a:prstGeom prst="rect">
            <a:avLst/>
          </a:prstGeom>
        </p:spPr>
      </p:pic>
    </p:spTree>
    <p:extLst>
      <p:ext uri="{BB962C8B-B14F-4D97-AF65-F5344CB8AC3E}">
        <p14:creationId xmlns:p14="http://schemas.microsoft.com/office/powerpoint/2010/main" val="263668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4BE9EC46-E47C-4C61-96A8-A36339D7686D}"/>
              </a:ext>
            </a:extLst>
          </p:cNvPr>
          <p:cNvSpPr txBox="1"/>
          <p:nvPr/>
        </p:nvSpPr>
        <p:spPr>
          <a:xfrm>
            <a:off x="0" y="0"/>
            <a:ext cx="12191999" cy="6858000"/>
          </a:xfrm>
          <a:prstGeom prst="rect">
            <a:avLst/>
          </a:prstGeom>
          <a:solidFill>
            <a:srgbClr val="C3B7CA"/>
          </a:solidFill>
        </p:spPr>
        <p:txBody>
          <a:bodyPr wrap="square" lIns="0" tIns="0" rIns="0" bIns="0" rtlCol="0">
            <a:spAutoFit/>
          </a:bodyPr>
          <a:lstStyle/>
          <a:p>
            <a:endParaRPr lang="da-DK" sz="2000" dirty="0" err="1"/>
          </a:p>
        </p:txBody>
      </p:sp>
      <p:sp>
        <p:nvSpPr>
          <p:cNvPr id="8" name="Tekstfelt 7"/>
          <p:cNvSpPr txBox="1"/>
          <p:nvPr/>
        </p:nvSpPr>
        <p:spPr>
          <a:xfrm>
            <a:off x="6591300" y="0"/>
            <a:ext cx="5600700" cy="6858000"/>
          </a:xfrm>
          <a:prstGeom prst="rect">
            <a:avLst/>
          </a:prstGeom>
          <a:solidFill>
            <a:schemeClr val="bg2"/>
          </a:solidFill>
        </p:spPr>
        <p:txBody>
          <a:bodyPr wrap="square" lIns="0" tIns="0" rIns="0" bIns="0" rtlCol="0">
            <a:spAutoFit/>
          </a:bodyPr>
          <a:lstStyle/>
          <a:p>
            <a:endParaRPr lang="da-DK" sz="2000" dirty="0" err="1"/>
          </a:p>
        </p:txBody>
      </p:sp>
      <p:sp>
        <p:nvSpPr>
          <p:cNvPr id="3" name="Titel 2">
            <a:extLst>
              <a:ext uri="{FF2B5EF4-FFF2-40B4-BE49-F238E27FC236}">
                <a16:creationId xmlns:a16="http://schemas.microsoft.com/office/drawing/2014/main" id="{22218675-84A7-4C43-8FE1-AB194ED435D2}"/>
              </a:ext>
            </a:extLst>
          </p:cNvPr>
          <p:cNvSpPr>
            <a:spLocks noGrp="1"/>
          </p:cNvSpPr>
          <p:nvPr>
            <p:ph type="title"/>
          </p:nvPr>
        </p:nvSpPr>
        <p:spPr>
          <a:xfrm>
            <a:off x="432000" y="632970"/>
            <a:ext cx="5864025" cy="891662"/>
          </a:xfrm>
        </p:spPr>
        <p:txBody>
          <a:bodyPr/>
          <a:lstStyle/>
          <a:p>
            <a:r>
              <a:rPr lang="da-DK" dirty="0"/>
              <a:t>Styrker pårørendes trivsel</a:t>
            </a:r>
          </a:p>
        </p:txBody>
      </p:sp>
      <p:sp>
        <p:nvSpPr>
          <p:cNvPr id="2" name="Tekstfelt 1">
            <a:extLst>
              <a:ext uri="{FF2B5EF4-FFF2-40B4-BE49-F238E27FC236}">
                <a16:creationId xmlns:a16="http://schemas.microsoft.com/office/drawing/2014/main" id="{8EC876DD-5630-478A-AEFB-F4433F422CD2}"/>
              </a:ext>
            </a:extLst>
          </p:cNvPr>
          <p:cNvSpPr txBox="1"/>
          <p:nvPr/>
        </p:nvSpPr>
        <p:spPr>
          <a:xfrm>
            <a:off x="355600" y="1960880"/>
            <a:ext cx="6055360" cy="2154436"/>
          </a:xfrm>
          <a:prstGeom prst="rect">
            <a:avLst/>
          </a:prstGeom>
          <a:noFill/>
        </p:spPr>
        <p:txBody>
          <a:bodyPr wrap="square" lIns="0" tIns="0" rIns="0" bIns="0" rtlCol="0">
            <a:spAutoFit/>
          </a:bodyPr>
          <a:lstStyle/>
          <a:p>
            <a:r>
              <a:rPr lang="da-DK" sz="2000" dirty="0"/>
              <a:t>Pårørende oplever større trivsel og får en bedre hverdag, hvis deres viden og observationer om deres nærtstående bliver inddraget i plejen. Set fra de pårørendes perspektiv kan det være både nødvendigt og meningsfuldt at deltage aktivt i borgerens hverdag og pleje. </a:t>
            </a:r>
          </a:p>
          <a:p>
            <a:endParaRPr lang="da-DK" sz="2000" dirty="0" err="1"/>
          </a:p>
        </p:txBody>
      </p:sp>
      <p:pic>
        <p:nvPicPr>
          <p:cNvPr id="6" name="Grafik 5">
            <a:extLst>
              <a:ext uri="{FF2B5EF4-FFF2-40B4-BE49-F238E27FC236}">
                <a16:creationId xmlns:a16="http://schemas.microsoft.com/office/drawing/2014/main" id="{0686C886-EF4D-4656-89BE-34D07FC60C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7189" y="1712757"/>
            <a:ext cx="4426593" cy="3432485"/>
          </a:xfrm>
          <a:prstGeom prst="rect">
            <a:avLst/>
          </a:prstGeom>
        </p:spPr>
      </p:pic>
    </p:spTree>
    <p:extLst>
      <p:ext uri="{BB962C8B-B14F-4D97-AF65-F5344CB8AC3E}">
        <p14:creationId xmlns:p14="http://schemas.microsoft.com/office/powerpoint/2010/main" val="1174102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felt 6">
            <a:extLst>
              <a:ext uri="{FF2B5EF4-FFF2-40B4-BE49-F238E27FC236}">
                <a16:creationId xmlns:a16="http://schemas.microsoft.com/office/drawing/2014/main" id="{38C39155-3964-42BC-BAD0-AD88C82F9824}"/>
              </a:ext>
            </a:extLst>
          </p:cNvPr>
          <p:cNvSpPr txBox="1"/>
          <p:nvPr/>
        </p:nvSpPr>
        <p:spPr>
          <a:xfrm>
            <a:off x="0" y="0"/>
            <a:ext cx="12191999" cy="6858000"/>
          </a:xfrm>
          <a:prstGeom prst="rect">
            <a:avLst/>
          </a:prstGeom>
          <a:solidFill>
            <a:srgbClr val="C3B7CA"/>
          </a:solidFill>
        </p:spPr>
        <p:txBody>
          <a:bodyPr wrap="square" lIns="0" tIns="0" rIns="0" bIns="0" rtlCol="0">
            <a:spAutoFit/>
          </a:bodyPr>
          <a:lstStyle/>
          <a:p>
            <a:endParaRPr lang="da-DK" sz="2000" dirty="0" err="1"/>
          </a:p>
        </p:txBody>
      </p:sp>
      <p:sp>
        <p:nvSpPr>
          <p:cNvPr id="8" name="Tekstfelt 7"/>
          <p:cNvSpPr txBox="1"/>
          <p:nvPr/>
        </p:nvSpPr>
        <p:spPr>
          <a:xfrm>
            <a:off x="6591300" y="0"/>
            <a:ext cx="5600700" cy="6858000"/>
          </a:xfrm>
          <a:prstGeom prst="rect">
            <a:avLst/>
          </a:prstGeom>
          <a:solidFill>
            <a:schemeClr val="bg2"/>
          </a:solidFill>
        </p:spPr>
        <p:txBody>
          <a:bodyPr wrap="square" lIns="0" tIns="0" rIns="0" bIns="0" rtlCol="0">
            <a:spAutoFit/>
          </a:bodyPr>
          <a:lstStyle/>
          <a:p>
            <a:endParaRPr lang="da-DK" sz="2000" dirty="0" err="1"/>
          </a:p>
        </p:txBody>
      </p:sp>
      <p:sp>
        <p:nvSpPr>
          <p:cNvPr id="3" name="Titel 2">
            <a:extLst>
              <a:ext uri="{FF2B5EF4-FFF2-40B4-BE49-F238E27FC236}">
                <a16:creationId xmlns:a16="http://schemas.microsoft.com/office/drawing/2014/main" id="{22218675-84A7-4C43-8FE1-AB194ED435D2}"/>
              </a:ext>
            </a:extLst>
          </p:cNvPr>
          <p:cNvSpPr>
            <a:spLocks noGrp="1"/>
          </p:cNvSpPr>
          <p:nvPr>
            <p:ph type="title"/>
          </p:nvPr>
        </p:nvSpPr>
        <p:spPr>
          <a:xfrm>
            <a:off x="432000" y="632970"/>
            <a:ext cx="5864025" cy="891662"/>
          </a:xfrm>
        </p:spPr>
        <p:txBody>
          <a:bodyPr/>
          <a:lstStyle/>
          <a:p>
            <a:r>
              <a:rPr lang="da-DK" dirty="0"/>
              <a:t>Fremmer et godt arbejdsmiljø</a:t>
            </a:r>
          </a:p>
        </p:txBody>
      </p:sp>
      <p:sp>
        <p:nvSpPr>
          <p:cNvPr id="2" name="Tekstfelt 1">
            <a:extLst>
              <a:ext uri="{FF2B5EF4-FFF2-40B4-BE49-F238E27FC236}">
                <a16:creationId xmlns:a16="http://schemas.microsoft.com/office/drawing/2014/main" id="{92813FBA-4D97-4F9A-B12B-C58369DB2CA5}"/>
              </a:ext>
            </a:extLst>
          </p:cNvPr>
          <p:cNvSpPr txBox="1"/>
          <p:nvPr/>
        </p:nvSpPr>
        <p:spPr>
          <a:xfrm>
            <a:off x="432000" y="1219201"/>
            <a:ext cx="5600700" cy="2523768"/>
          </a:xfrm>
          <a:prstGeom prst="rect">
            <a:avLst/>
          </a:prstGeom>
          <a:noFill/>
        </p:spPr>
        <p:txBody>
          <a:bodyPr wrap="square" lIns="0" tIns="0" rIns="0" bIns="0" rtlCol="0">
            <a:spAutoFit/>
          </a:bodyPr>
          <a:lstStyle/>
          <a:p>
            <a:r>
              <a:rPr lang="da-DK" dirty="0"/>
              <a:t>Hvis samarbejdet med de pårørende fungerer, højner det medarbejdernes trivsel. Når de pårørende har tillid til dig og din faglighed, bliver du en gladere medarbejder, og dit arbejde bliver lettere. De pårørendes erfaringer og viden om borgeren kan også gøre det nemmere for dig som medarbejder at løse plejeopgaven.</a:t>
            </a:r>
          </a:p>
          <a:p>
            <a:endParaRPr lang="da-DK" dirty="0"/>
          </a:p>
          <a:p>
            <a:endParaRPr lang="da-DK" sz="2000" dirty="0" err="1"/>
          </a:p>
        </p:txBody>
      </p:sp>
      <p:pic>
        <p:nvPicPr>
          <p:cNvPr id="6" name="Grafik 5">
            <a:extLst>
              <a:ext uri="{FF2B5EF4-FFF2-40B4-BE49-F238E27FC236}">
                <a16:creationId xmlns:a16="http://schemas.microsoft.com/office/drawing/2014/main" id="{8AC57252-DF53-4170-AAD0-8BC467189A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7189" y="1712757"/>
            <a:ext cx="4426593" cy="3432485"/>
          </a:xfrm>
          <a:prstGeom prst="rect">
            <a:avLst/>
          </a:prstGeom>
        </p:spPr>
      </p:pic>
    </p:spTree>
    <p:extLst>
      <p:ext uri="{BB962C8B-B14F-4D97-AF65-F5344CB8AC3E}">
        <p14:creationId xmlns:p14="http://schemas.microsoft.com/office/powerpoint/2010/main" val="44268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D2D26-AA33-4845-B71D-A57868844D0B}"/>
              </a:ext>
            </a:extLst>
          </p:cNvPr>
          <p:cNvSpPr>
            <a:spLocks noGrp="1"/>
          </p:cNvSpPr>
          <p:nvPr>
            <p:ph type="title"/>
          </p:nvPr>
        </p:nvSpPr>
        <p:spPr/>
        <p:txBody>
          <a:bodyPr/>
          <a:lstStyle/>
          <a:p>
            <a:r>
              <a:rPr lang="da-DK" sz="3500" i="1" dirty="0"/>
              <a:t>Sundhedsstyrelsens pårørendefilm</a:t>
            </a:r>
          </a:p>
        </p:txBody>
      </p:sp>
      <p:sp>
        <p:nvSpPr>
          <p:cNvPr id="3" name="Pladsholder til indhold 2">
            <a:extLst>
              <a:ext uri="{FF2B5EF4-FFF2-40B4-BE49-F238E27FC236}">
                <a16:creationId xmlns:a16="http://schemas.microsoft.com/office/drawing/2014/main" id="{4558D412-552D-BB43-AC0D-6F66B04B7E38}"/>
              </a:ext>
            </a:extLst>
          </p:cNvPr>
          <p:cNvSpPr>
            <a:spLocks noGrp="1"/>
          </p:cNvSpPr>
          <p:nvPr>
            <p:ph idx="1"/>
          </p:nvPr>
        </p:nvSpPr>
        <p:spPr/>
        <p:txBody>
          <a:bodyPr/>
          <a:lstStyle/>
          <a:p>
            <a:pPr marL="0" indent="0">
              <a:buNone/>
            </a:pPr>
            <a:endParaRPr lang="da-DK" sz="3000" dirty="0"/>
          </a:p>
        </p:txBody>
      </p:sp>
    </p:spTree>
    <p:extLst>
      <p:ext uri="{BB962C8B-B14F-4D97-AF65-F5344CB8AC3E}">
        <p14:creationId xmlns:p14="http://schemas.microsoft.com/office/powerpoint/2010/main" val="3497547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941D19EA-6D98-4045-9E7F-6A477A6CD1DF}"/>
              </a:ext>
            </a:extLst>
          </p:cNvPr>
          <p:cNvSpPr txBox="1"/>
          <p:nvPr/>
        </p:nvSpPr>
        <p:spPr>
          <a:xfrm>
            <a:off x="0" y="0"/>
            <a:ext cx="12191999" cy="6858000"/>
          </a:xfrm>
          <a:prstGeom prst="rect">
            <a:avLst/>
          </a:prstGeom>
          <a:solidFill>
            <a:srgbClr val="C3B7CA"/>
          </a:solidFill>
        </p:spPr>
        <p:txBody>
          <a:bodyPr wrap="square" lIns="0" tIns="0" rIns="0" bIns="0" rtlCol="0">
            <a:spAutoFit/>
          </a:bodyPr>
          <a:lstStyle/>
          <a:p>
            <a:endParaRPr lang="da-DK" sz="2000" dirty="0" err="1"/>
          </a:p>
        </p:txBody>
      </p:sp>
      <p:sp>
        <p:nvSpPr>
          <p:cNvPr id="2" name="Pladsholder til indhold 1">
            <a:extLst>
              <a:ext uri="{FF2B5EF4-FFF2-40B4-BE49-F238E27FC236}">
                <a16:creationId xmlns:a16="http://schemas.microsoft.com/office/drawing/2014/main" id="{08793556-BD4D-45EF-AB46-C256D0734793}"/>
              </a:ext>
            </a:extLst>
          </p:cNvPr>
          <p:cNvSpPr>
            <a:spLocks noGrp="1"/>
          </p:cNvSpPr>
          <p:nvPr>
            <p:ph idx="1"/>
          </p:nvPr>
        </p:nvSpPr>
        <p:spPr>
          <a:xfrm>
            <a:off x="432000" y="1900799"/>
            <a:ext cx="9443520" cy="4324231"/>
          </a:xfrm>
        </p:spPr>
        <p:txBody>
          <a:bodyPr/>
          <a:lstStyle/>
          <a:p>
            <a:pPr>
              <a:buFont typeface="Arial" panose="020B0604020202020204" pitchFamily="34" charset="0"/>
              <a:buChar char="•"/>
            </a:pPr>
            <a:r>
              <a:rPr lang="da-DK" b="1" dirty="0"/>
              <a:t>Gør det til en faglig opgave. </a:t>
            </a:r>
            <a:r>
              <a:rPr lang="da-DK" dirty="0"/>
              <a:t>Som medarbejder har du sammen med dine kolleger og din leder ansvar for relationen til både borgere og pårørende. </a:t>
            </a:r>
          </a:p>
          <a:p>
            <a:pPr marL="0" indent="0">
              <a:buNone/>
            </a:pPr>
            <a:endParaRPr lang="da-DK" dirty="0"/>
          </a:p>
          <a:p>
            <a:pPr>
              <a:buFont typeface="Arial" panose="020B0604020202020204" pitchFamily="34" charset="0"/>
              <a:buChar char="•"/>
            </a:pPr>
            <a:r>
              <a:rPr lang="da-DK" b="1" dirty="0"/>
              <a:t>Skab tillid. </a:t>
            </a:r>
            <a:r>
              <a:rPr lang="da-DK" dirty="0"/>
              <a:t>Når du kommunikerer omkring faglige beslutninger og inddrager pårørendes viden og observationer, skaber det tillid mellem dig, borgeren og de pårørende. Tillid øger trivslen hos jer alle. </a:t>
            </a:r>
          </a:p>
          <a:p>
            <a:pPr>
              <a:buFont typeface="Arial" panose="020B0604020202020204" pitchFamily="34" charset="0"/>
              <a:buChar char="•"/>
            </a:pPr>
            <a:endParaRPr lang="da-DK" dirty="0"/>
          </a:p>
          <a:p>
            <a:pPr>
              <a:buFont typeface="Arial" panose="020B0604020202020204" pitchFamily="34" charset="0"/>
              <a:buChar char="•"/>
            </a:pPr>
            <a:r>
              <a:rPr lang="da-DK" b="1" dirty="0"/>
              <a:t>Husk forventningsafstemningen. </a:t>
            </a:r>
            <a:r>
              <a:rPr lang="da-DK" dirty="0"/>
              <a:t>De pårørende har behov og ønsker, mens du har nogle rammer og mål, som du skal opfylde. Lyt først til de pårørende, og fortæl dernæst om dine muligheder og begrænsninger. </a:t>
            </a:r>
          </a:p>
          <a:p>
            <a:pPr>
              <a:buFont typeface="Arial" panose="020B0604020202020204" pitchFamily="34" charset="0"/>
              <a:buChar char="•"/>
            </a:pPr>
            <a:endParaRPr lang="da-DK" dirty="0"/>
          </a:p>
          <a:p>
            <a:pPr>
              <a:buFont typeface="Arial" panose="020B0604020202020204" pitchFamily="34" charset="0"/>
              <a:buChar char="•"/>
            </a:pPr>
            <a:r>
              <a:rPr lang="da-DK" b="1" dirty="0"/>
              <a:t>Forstå de pårørendes perspektiv. </a:t>
            </a:r>
            <a:r>
              <a:rPr lang="da-DK" dirty="0"/>
              <a:t>Det kan være udfordrende at være pårørende til et menneske, der har brug for hjælp, og det er vigtigt at kunne se situationen fra de pårørendes perspektiv. Spørg ind til deres oplevelser, følelser og behov. </a:t>
            </a:r>
          </a:p>
          <a:p>
            <a:pPr>
              <a:buFont typeface="Arial" panose="020B0604020202020204" pitchFamily="34" charset="0"/>
              <a:buChar char="•"/>
            </a:pPr>
            <a:endParaRPr lang="da-DK" dirty="0"/>
          </a:p>
          <a:p>
            <a:pPr>
              <a:buFont typeface="Arial" panose="020B0604020202020204" pitchFamily="34" charset="0"/>
              <a:buChar char="•"/>
            </a:pPr>
            <a:r>
              <a:rPr lang="da-DK" b="1" dirty="0"/>
              <a:t>Start tidligt. </a:t>
            </a:r>
            <a:r>
              <a:rPr lang="da-DK" dirty="0"/>
              <a:t>Et godt pårørendesamarbejde starter med dialog, inddragelse og kommunikation fra det allerførste møde. Indgå klare aftaler om, hvad de pårørende skal informeres om, hvordan de skal have information, og hvornår de og I kan kontaktes. </a:t>
            </a:r>
          </a:p>
        </p:txBody>
      </p:sp>
      <p:sp>
        <p:nvSpPr>
          <p:cNvPr id="4" name="Titel 3">
            <a:extLst>
              <a:ext uri="{FF2B5EF4-FFF2-40B4-BE49-F238E27FC236}">
                <a16:creationId xmlns:a16="http://schemas.microsoft.com/office/drawing/2014/main" id="{541ED521-7073-4643-AEE0-AF48633242EC}"/>
              </a:ext>
            </a:extLst>
          </p:cNvPr>
          <p:cNvSpPr>
            <a:spLocks noGrp="1"/>
          </p:cNvSpPr>
          <p:nvPr>
            <p:ph type="title"/>
          </p:nvPr>
        </p:nvSpPr>
        <p:spPr>
          <a:xfrm>
            <a:off x="432000" y="632969"/>
            <a:ext cx="9311440" cy="987813"/>
          </a:xfrm>
        </p:spPr>
        <p:txBody>
          <a:bodyPr/>
          <a:lstStyle/>
          <a:p>
            <a:r>
              <a:rPr lang="da-DK" dirty="0"/>
              <a:t>Pejlemærker for det gode samarbejde med pårørende</a:t>
            </a:r>
          </a:p>
        </p:txBody>
      </p:sp>
    </p:spTree>
    <p:extLst>
      <p:ext uri="{BB962C8B-B14F-4D97-AF65-F5344CB8AC3E}">
        <p14:creationId xmlns:p14="http://schemas.microsoft.com/office/powerpoint/2010/main" val="2180753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E092A653-9C49-4A1B-832E-DE5B8DE7643B}"/>
              </a:ext>
            </a:extLst>
          </p:cNvPr>
          <p:cNvSpPr>
            <a:spLocks noGrp="1"/>
          </p:cNvSpPr>
          <p:nvPr>
            <p:ph idx="1"/>
          </p:nvPr>
        </p:nvSpPr>
        <p:spPr/>
        <p:txBody>
          <a:bodyPr/>
          <a:lstStyle/>
          <a:p>
            <a:pPr marL="0" indent="0">
              <a:buNone/>
            </a:pPr>
            <a:endParaRPr lang="da-DK" dirty="0"/>
          </a:p>
          <a:p>
            <a:pPr marL="0" indent="0">
              <a:buNone/>
            </a:pPr>
            <a:r>
              <a:rPr lang="da-DK" sz="1600" b="1" dirty="0"/>
              <a:t>Skriv ned</a:t>
            </a:r>
            <a:r>
              <a:rPr lang="da-DK" sz="1600" dirty="0"/>
              <a:t>: </a:t>
            </a:r>
            <a:br>
              <a:rPr lang="da-DK" sz="1600" dirty="0"/>
            </a:br>
            <a:r>
              <a:rPr lang="da-DK" sz="1600" dirty="0"/>
              <a:t>Hvordan kan pejlemærkerne hjælpe jer? </a:t>
            </a:r>
          </a:p>
          <a:p>
            <a:pPr marL="0" indent="0">
              <a:buNone/>
            </a:pPr>
            <a:endParaRPr lang="da-DK" sz="1600" b="1" dirty="0"/>
          </a:p>
          <a:p>
            <a:pPr marL="0" indent="0">
              <a:buNone/>
            </a:pPr>
            <a:r>
              <a:rPr lang="da-DK" sz="1600" b="1" dirty="0"/>
              <a:t>Del jeres nedskrevne pointer med hinanden</a:t>
            </a:r>
            <a:r>
              <a:rPr lang="da-DK" sz="1600" dirty="0"/>
              <a:t>: </a:t>
            </a:r>
          </a:p>
          <a:p>
            <a:pPr>
              <a:buFont typeface="Arial" panose="020B0604020202020204" pitchFamily="34" charset="0"/>
              <a:buChar char="•"/>
            </a:pPr>
            <a:r>
              <a:rPr lang="da-DK" sz="1600" dirty="0"/>
              <a:t>Diskutér hvordan I samarbejder med pårørende lige nu, hvad gør I allerede, som fungerer? </a:t>
            </a:r>
          </a:p>
          <a:p>
            <a:pPr marL="0" indent="0">
              <a:buNone/>
            </a:pPr>
            <a:endParaRPr lang="da-DK" sz="1600" dirty="0"/>
          </a:p>
          <a:p>
            <a:pPr>
              <a:buFont typeface="Arial" panose="020B0604020202020204" pitchFamily="34" charset="0"/>
              <a:buChar char="•"/>
            </a:pPr>
            <a:r>
              <a:rPr lang="da-DK" sz="1600" dirty="0"/>
              <a:t>Hvordan kan I arbejde systematisk med at forbedre jeres pårørendesamarbejde med udgangspunkt i pejlemærkerne? </a:t>
            </a:r>
          </a:p>
          <a:p>
            <a:pPr>
              <a:buFont typeface="Arial" panose="020B0604020202020204" pitchFamily="34" charset="0"/>
              <a:buChar char="•"/>
            </a:pPr>
            <a:endParaRPr lang="da-DK" sz="1600" dirty="0"/>
          </a:p>
          <a:p>
            <a:pPr>
              <a:buFont typeface="Arial" panose="020B0604020202020204" pitchFamily="34" charset="0"/>
              <a:buChar char="•"/>
            </a:pPr>
            <a:r>
              <a:rPr lang="da-DK" sz="1600" dirty="0"/>
              <a:t>Hvad kan du selv tage med dig fra pejlemærkerne lige nu og her? </a:t>
            </a:r>
          </a:p>
          <a:p>
            <a:pPr>
              <a:buFont typeface="Arial" panose="020B0604020202020204" pitchFamily="34" charset="0"/>
              <a:buChar char="•"/>
            </a:pPr>
            <a:endParaRPr lang="da-DK" sz="1600" dirty="0"/>
          </a:p>
          <a:p>
            <a:pPr>
              <a:buFont typeface="Arial" panose="020B0604020202020204" pitchFamily="34" charset="0"/>
              <a:buChar char="•"/>
            </a:pPr>
            <a:endParaRPr lang="da-DK" sz="1600" b="1" dirty="0"/>
          </a:p>
          <a:p>
            <a:pPr>
              <a:buFont typeface="Arial" panose="020B0604020202020204" pitchFamily="34" charset="0"/>
              <a:buChar char="•"/>
            </a:pPr>
            <a:endParaRPr lang="da-DK" sz="1600" b="1" dirty="0"/>
          </a:p>
        </p:txBody>
      </p:sp>
      <p:sp>
        <p:nvSpPr>
          <p:cNvPr id="4" name="Titel 3">
            <a:extLst>
              <a:ext uri="{FF2B5EF4-FFF2-40B4-BE49-F238E27FC236}">
                <a16:creationId xmlns:a16="http://schemas.microsoft.com/office/drawing/2014/main" id="{18B3FF4F-8D1F-4F09-8C2B-EB8C3AF8C750}"/>
              </a:ext>
            </a:extLst>
          </p:cNvPr>
          <p:cNvSpPr>
            <a:spLocks noGrp="1"/>
          </p:cNvSpPr>
          <p:nvPr>
            <p:ph type="title"/>
          </p:nvPr>
        </p:nvSpPr>
        <p:spPr/>
        <p:txBody>
          <a:bodyPr/>
          <a:lstStyle/>
          <a:p>
            <a:r>
              <a:rPr lang="da-DK" dirty="0"/>
              <a:t>Øvelse</a:t>
            </a:r>
          </a:p>
        </p:txBody>
      </p:sp>
    </p:spTree>
    <p:extLst>
      <p:ext uri="{BB962C8B-B14F-4D97-AF65-F5344CB8AC3E}">
        <p14:creationId xmlns:p14="http://schemas.microsoft.com/office/powerpoint/2010/main" val="3495584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204FA0BD-AEFC-462C-ADEE-A648744C0DBA}"/>
              </a:ext>
            </a:extLst>
          </p:cNvPr>
          <p:cNvSpPr txBox="1"/>
          <p:nvPr/>
        </p:nvSpPr>
        <p:spPr>
          <a:xfrm>
            <a:off x="4080510" y="0"/>
            <a:ext cx="8111490" cy="6858000"/>
          </a:xfrm>
          <a:prstGeom prst="rect">
            <a:avLst/>
          </a:prstGeom>
          <a:solidFill>
            <a:srgbClr val="C3B7CA"/>
          </a:solidFill>
        </p:spPr>
        <p:txBody>
          <a:bodyPr wrap="square" lIns="0" tIns="0" rIns="0" bIns="0" rtlCol="0">
            <a:spAutoFit/>
          </a:bodyPr>
          <a:lstStyle/>
          <a:p>
            <a:endParaRPr lang="da-DK" sz="2000" dirty="0" err="1"/>
          </a:p>
        </p:txBody>
      </p:sp>
      <p:sp>
        <p:nvSpPr>
          <p:cNvPr id="6" name="Tekstfelt 5"/>
          <p:cNvSpPr txBox="1"/>
          <p:nvPr/>
        </p:nvSpPr>
        <p:spPr>
          <a:xfrm>
            <a:off x="0" y="0"/>
            <a:ext cx="4080510" cy="6858000"/>
          </a:xfrm>
          <a:prstGeom prst="rect">
            <a:avLst/>
          </a:prstGeom>
          <a:solidFill>
            <a:schemeClr val="bg2"/>
          </a:solidFill>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965EE912-AD0B-3C43-9E78-3035D1E10C8C}"/>
              </a:ext>
            </a:extLst>
          </p:cNvPr>
          <p:cNvSpPr>
            <a:spLocks noGrp="1"/>
          </p:cNvSpPr>
          <p:nvPr>
            <p:ph type="title"/>
          </p:nvPr>
        </p:nvSpPr>
        <p:spPr>
          <a:xfrm>
            <a:off x="4411980" y="1024779"/>
            <a:ext cx="7637780" cy="5329721"/>
          </a:xfrm>
        </p:spPr>
        <p:txBody>
          <a:bodyPr/>
          <a:lstStyle/>
          <a:p>
            <a:r>
              <a:rPr lang="da-DK" sz="3600" b="0" dirty="0"/>
              <a:t>1. Har du lært noget nyt i dag?</a:t>
            </a:r>
            <a:br>
              <a:rPr lang="da-DK" sz="3600" b="0" dirty="0"/>
            </a:br>
            <a:br>
              <a:rPr lang="da-DK" sz="3600" b="0" dirty="0"/>
            </a:br>
            <a:r>
              <a:rPr lang="da-DK" sz="3600" b="0" dirty="0"/>
              <a:t>2. Hvad er det vigtigste du har lært i dag? </a:t>
            </a:r>
            <a:br>
              <a:rPr lang="da-DK" sz="3600" b="0" dirty="0"/>
            </a:br>
            <a:br>
              <a:rPr lang="da-DK" sz="3600" b="0" dirty="0"/>
            </a:br>
            <a:r>
              <a:rPr lang="da-DK" sz="3600" b="0" dirty="0"/>
              <a:t>3. Hvad er næste skridt for dig?</a:t>
            </a:r>
            <a:br>
              <a:rPr lang="da-DK" sz="3600" b="0" dirty="0"/>
            </a:br>
            <a:br>
              <a:rPr lang="da-DK" sz="3600" b="0" dirty="0"/>
            </a:br>
            <a:r>
              <a:rPr lang="da-DK" sz="3600" b="0" dirty="0"/>
              <a:t>4. Hvad er næste skridt for din/jeres arbejdsplads?</a:t>
            </a:r>
          </a:p>
        </p:txBody>
      </p:sp>
      <p:pic>
        <p:nvPicPr>
          <p:cNvPr id="3" name="Grafik 2">
            <a:extLst>
              <a:ext uri="{FF2B5EF4-FFF2-40B4-BE49-F238E27FC236}">
                <a16:creationId xmlns:a16="http://schemas.microsoft.com/office/drawing/2014/main" id="{1DACE7C6-FA95-46E6-8E05-D9EDE5C79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209" y="688757"/>
            <a:ext cx="3072644" cy="5149523"/>
          </a:xfrm>
          <a:prstGeom prst="rect">
            <a:avLst/>
          </a:prstGeom>
        </p:spPr>
      </p:pic>
    </p:spTree>
    <p:extLst>
      <p:ext uri="{BB962C8B-B14F-4D97-AF65-F5344CB8AC3E}">
        <p14:creationId xmlns:p14="http://schemas.microsoft.com/office/powerpoint/2010/main" val="323007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3AF55F53-35B1-4C0E-85BF-3F067925BE1A}"/>
              </a:ext>
            </a:extLst>
          </p:cNvPr>
          <p:cNvSpPr txBox="1"/>
          <p:nvPr/>
        </p:nvSpPr>
        <p:spPr>
          <a:xfrm>
            <a:off x="0" y="0"/>
            <a:ext cx="6717173" cy="6858000"/>
          </a:xfrm>
          <a:prstGeom prst="rect">
            <a:avLst/>
          </a:prstGeom>
          <a:solidFill>
            <a:srgbClr val="C3B7CA"/>
          </a:solidFill>
        </p:spPr>
        <p:txBody>
          <a:bodyPr wrap="square" lIns="0" tIns="0" rIns="0" bIns="0" rtlCol="0">
            <a:spAutoFit/>
          </a:bodyPr>
          <a:lstStyle/>
          <a:p>
            <a:endParaRPr lang="da-DK" sz="2000" dirty="0" err="1"/>
          </a:p>
        </p:txBody>
      </p:sp>
      <p:sp>
        <p:nvSpPr>
          <p:cNvPr id="8" name="Tekstfelt 7"/>
          <p:cNvSpPr txBox="1"/>
          <p:nvPr/>
        </p:nvSpPr>
        <p:spPr>
          <a:xfrm>
            <a:off x="6591300" y="0"/>
            <a:ext cx="5600700" cy="6858000"/>
          </a:xfrm>
          <a:prstGeom prst="rect">
            <a:avLst/>
          </a:prstGeom>
          <a:solidFill>
            <a:schemeClr val="bg2"/>
          </a:solidFill>
        </p:spPr>
        <p:txBody>
          <a:bodyPr wrap="square" lIns="0" tIns="0" rIns="0" bIns="0" rtlCol="0">
            <a:spAutoFit/>
          </a:bodyPr>
          <a:lstStyle/>
          <a:p>
            <a:endParaRPr lang="da-DK" sz="2000" dirty="0" err="1"/>
          </a:p>
        </p:txBody>
      </p:sp>
      <p:sp>
        <p:nvSpPr>
          <p:cNvPr id="4" name="Titel 3"/>
          <p:cNvSpPr>
            <a:spLocks noGrp="1"/>
          </p:cNvSpPr>
          <p:nvPr>
            <p:ph type="title"/>
          </p:nvPr>
        </p:nvSpPr>
        <p:spPr>
          <a:xfrm>
            <a:off x="893057" y="2651905"/>
            <a:ext cx="4592992" cy="992180"/>
          </a:xfrm>
        </p:spPr>
        <p:txBody>
          <a:bodyPr/>
          <a:lstStyle/>
          <a:p>
            <a:r>
              <a:rPr lang="da-DK" sz="6000" dirty="0"/>
              <a:t>Tak for i dag</a:t>
            </a:r>
          </a:p>
        </p:txBody>
      </p:sp>
      <p:pic>
        <p:nvPicPr>
          <p:cNvPr id="6" name="Grafik 5">
            <a:extLst>
              <a:ext uri="{FF2B5EF4-FFF2-40B4-BE49-F238E27FC236}">
                <a16:creationId xmlns:a16="http://schemas.microsoft.com/office/drawing/2014/main" id="{BF89DCA8-34CD-4905-A100-85134D2716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7189" y="1712757"/>
            <a:ext cx="4426593" cy="3432485"/>
          </a:xfrm>
          <a:prstGeom prst="rect">
            <a:avLst/>
          </a:prstGeom>
        </p:spPr>
      </p:pic>
    </p:spTree>
    <p:extLst>
      <p:ext uri="{BB962C8B-B14F-4D97-AF65-F5344CB8AC3E}">
        <p14:creationId xmlns:p14="http://schemas.microsoft.com/office/powerpoint/2010/main" val="200855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B747F407-E932-4A0D-B153-EC65006EBA57}"/>
              </a:ext>
            </a:extLst>
          </p:cNvPr>
          <p:cNvSpPr txBox="1"/>
          <p:nvPr/>
        </p:nvSpPr>
        <p:spPr>
          <a:xfrm>
            <a:off x="0" y="0"/>
            <a:ext cx="12191999" cy="6858000"/>
          </a:xfrm>
          <a:prstGeom prst="rect">
            <a:avLst/>
          </a:prstGeom>
          <a:solidFill>
            <a:srgbClr val="C3B7CA"/>
          </a:solidFill>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36D91EAC-D510-CA4A-ACFC-5E27D23C566C}"/>
              </a:ext>
            </a:extLst>
          </p:cNvPr>
          <p:cNvSpPr>
            <a:spLocks noGrp="1"/>
          </p:cNvSpPr>
          <p:nvPr>
            <p:ph type="title"/>
          </p:nvPr>
        </p:nvSpPr>
        <p:spPr>
          <a:xfrm>
            <a:off x="432000" y="1019050"/>
            <a:ext cx="4089200" cy="647190"/>
          </a:xfrm>
        </p:spPr>
        <p:txBody>
          <a:bodyPr/>
          <a:lstStyle/>
          <a:p>
            <a:r>
              <a:rPr lang="da-DK" sz="3500" dirty="0"/>
              <a:t>Struktur for oplæg </a:t>
            </a:r>
          </a:p>
        </p:txBody>
      </p:sp>
      <p:sp>
        <p:nvSpPr>
          <p:cNvPr id="3" name="Pladsholder til indhold 2">
            <a:extLst>
              <a:ext uri="{FF2B5EF4-FFF2-40B4-BE49-F238E27FC236}">
                <a16:creationId xmlns:a16="http://schemas.microsoft.com/office/drawing/2014/main" id="{3479BBF5-5554-D742-99E6-03EDCE8B2EEC}"/>
              </a:ext>
            </a:extLst>
          </p:cNvPr>
          <p:cNvSpPr>
            <a:spLocks noGrp="1"/>
          </p:cNvSpPr>
          <p:nvPr>
            <p:ph idx="1"/>
          </p:nvPr>
        </p:nvSpPr>
        <p:spPr>
          <a:xfrm>
            <a:off x="432000" y="1748400"/>
            <a:ext cx="6395520" cy="4947040"/>
          </a:xfrm>
        </p:spPr>
        <p:txBody>
          <a:bodyPr>
            <a:normAutofit lnSpcReduction="10000"/>
          </a:bodyPr>
          <a:lstStyle/>
          <a:p>
            <a:pPr marL="514350" indent="-514350">
              <a:buAutoNum type="arabicPeriod"/>
            </a:pPr>
            <a:r>
              <a:rPr lang="da-DK" sz="3000" dirty="0"/>
              <a:t>Introduktion</a:t>
            </a:r>
          </a:p>
          <a:p>
            <a:pPr marL="514350" indent="-514350">
              <a:buAutoNum type="arabicPeriod"/>
            </a:pPr>
            <a:endParaRPr lang="da-DK" sz="3000" dirty="0"/>
          </a:p>
          <a:p>
            <a:pPr marL="514350" indent="-514350">
              <a:buAutoNum type="arabicPeriod"/>
            </a:pPr>
            <a:r>
              <a:rPr lang="da-DK" sz="3000" dirty="0"/>
              <a:t>Derfor er pårørendesamarbejde vigtigt</a:t>
            </a:r>
          </a:p>
          <a:p>
            <a:pPr marL="514350" indent="-514350">
              <a:buAutoNum type="arabicPeriod"/>
            </a:pPr>
            <a:endParaRPr lang="da-DK" sz="3000" dirty="0"/>
          </a:p>
          <a:p>
            <a:pPr marL="514350" indent="-514350">
              <a:buAutoNum type="arabicPeriod"/>
            </a:pPr>
            <a:r>
              <a:rPr lang="da-DK" sz="3000" dirty="0"/>
              <a:t>Pejlemærker for det gode pårørendesamarbejde</a:t>
            </a:r>
          </a:p>
          <a:p>
            <a:pPr marL="514350" indent="-514350">
              <a:buAutoNum type="arabicPeriod"/>
            </a:pPr>
            <a:endParaRPr lang="da-DK" sz="3000" dirty="0"/>
          </a:p>
          <a:p>
            <a:pPr marL="514350" indent="-514350">
              <a:buAutoNum type="arabicPeriod"/>
            </a:pPr>
            <a:r>
              <a:rPr lang="da-DK" sz="3000" dirty="0"/>
              <a:t>Sundhedsstyrelsens materialer om pårørendesamarbejde </a:t>
            </a:r>
          </a:p>
          <a:p>
            <a:pPr marL="514350" indent="-514350">
              <a:buAutoNum type="arabicPeriod"/>
            </a:pPr>
            <a:endParaRPr lang="da-DK" sz="3000" dirty="0"/>
          </a:p>
          <a:p>
            <a:pPr marL="0" indent="0">
              <a:buNone/>
            </a:pPr>
            <a:endParaRPr lang="da-DK" sz="3000" dirty="0"/>
          </a:p>
          <a:p>
            <a:pPr marL="0" indent="0">
              <a:buNone/>
            </a:pPr>
            <a:endParaRPr lang="da-DK" sz="3000" dirty="0"/>
          </a:p>
          <a:p>
            <a:pPr>
              <a:buFont typeface="Arial" panose="020B0604020202020204" pitchFamily="34" charset="0"/>
              <a:buChar char="•"/>
            </a:pPr>
            <a:endParaRPr lang="da-DK" sz="3000" dirty="0"/>
          </a:p>
          <a:p>
            <a:pPr>
              <a:buFont typeface="Arial" panose="020B0604020202020204" pitchFamily="34" charset="0"/>
              <a:buChar char="•"/>
            </a:pPr>
            <a:endParaRPr lang="da-DK" sz="3000" dirty="0"/>
          </a:p>
          <a:p>
            <a:pPr>
              <a:buFont typeface="Arial" panose="020B0604020202020204" pitchFamily="34" charset="0"/>
              <a:buChar char="•"/>
            </a:pPr>
            <a:endParaRPr lang="da-DK" sz="3000" dirty="0"/>
          </a:p>
          <a:p>
            <a:pPr>
              <a:buFont typeface="Arial" panose="020B0604020202020204" pitchFamily="34" charset="0"/>
              <a:buChar char="•"/>
            </a:pPr>
            <a:endParaRPr lang="da-DK" sz="3000" dirty="0"/>
          </a:p>
          <a:p>
            <a:pPr>
              <a:buFont typeface="Arial" panose="020B0604020202020204" pitchFamily="34" charset="0"/>
              <a:buChar char="•"/>
            </a:pPr>
            <a:endParaRPr lang="da-DK" sz="3000" dirty="0"/>
          </a:p>
          <a:p>
            <a:pPr>
              <a:buFont typeface="Arial" panose="020B0604020202020204" pitchFamily="34" charset="0"/>
              <a:buChar char="•"/>
            </a:pPr>
            <a:endParaRPr lang="da-DK" sz="3000" dirty="0"/>
          </a:p>
          <a:p>
            <a:pPr>
              <a:buFont typeface="Arial" panose="020B0604020202020204" pitchFamily="34" charset="0"/>
              <a:buChar char="•"/>
            </a:pPr>
            <a:endParaRPr lang="da-DK" sz="3000" dirty="0"/>
          </a:p>
        </p:txBody>
      </p:sp>
      <p:pic>
        <p:nvPicPr>
          <p:cNvPr id="4" name="Picture 2" descr="paper on wall"/>
          <p:cNvPicPr>
            <a:picLocks noChangeAspect="1" noChangeArrowheads="1"/>
          </p:cNvPicPr>
          <p:nvPr/>
        </p:nvPicPr>
        <p:blipFill rotWithShape="1">
          <a:blip r:embed="rId3">
            <a:extLst>
              <a:ext uri="{28A0092B-C50C-407E-A947-70E740481C1C}">
                <a14:useLocalDpi xmlns:a14="http://schemas.microsoft.com/office/drawing/2010/main" val="0"/>
              </a:ext>
            </a:extLst>
          </a:blip>
          <a:srcRect b="9474"/>
          <a:stretch/>
        </p:blipFill>
        <p:spPr bwMode="auto">
          <a:xfrm>
            <a:off x="7122694" y="0"/>
            <a:ext cx="5069306" cy="688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925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90327-2DDF-4843-B609-81A9AEAD03C1}"/>
              </a:ext>
            </a:extLst>
          </p:cNvPr>
          <p:cNvSpPr>
            <a:spLocks noGrp="1"/>
          </p:cNvSpPr>
          <p:nvPr>
            <p:ph type="title"/>
          </p:nvPr>
        </p:nvSpPr>
        <p:spPr/>
        <p:txBody>
          <a:bodyPr/>
          <a:lstStyle/>
          <a:p>
            <a:r>
              <a:rPr lang="da-DK" sz="3500" i="1" dirty="0"/>
              <a:t>Er I selv pårørende?</a:t>
            </a:r>
          </a:p>
        </p:txBody>
      </p:sp>
      <p:sp>
        <p:nvSpPr>
          <p:cNvPr id="3" name="Pladsholder til indhold 2">
            <a:extLst>
              <a:ext uri="{FF2B5EF4-FFF2-40B4-BE49-F238E27FC236}">
                <a16:creationId xmlns:a16="http://schemas.microsoft.com/office/drawing/2014/main" id="{F393E2A6-A735-7E46-A686-7F72B0F183FC}"/>
              </a:ext>
            </a:extLst>
          </p:cNvPr>
          <p:cNvSpPr>
            <a:spLocks noGrp="1"/>
          </p:cNvSpPr>
          <p:nvPr>
            <p:ph idx="1"/>
          </p:nvPr>
        </p:nvSpPr>
        <p:spPr/>
        <p:txBody>
          <a:bodyPr/>
          <a:lstStyle/>
          <a:p>
            <a:pPr>
              <a:buFont typeface="Arial" panose="020B0604020202020204" pitchFamily="34" charset="0"/>
              <a:buChar char="•"/>
            </a:pPr>
            <a:r>
              <a:rPr lang="da-DK" sz="3000" dirty="0"/>
              <a:t>Ja til min mor/far</a:t>
            </a:r>
          </a:p>
          <a:p>
            <a:pPr>
              <a:buFont typeface="Arial" panose="020B0604020202020204" pitchFamily="34" charset="0"/>
              <a:buChar char="•"/>
            </a:pPr>
            <a:r>
              <a:rPr lang="da-DK" sz="3000" dirty="0"/>
              <a:t>Ja til min partner</a:t>
            </a:r>
          </a:p>
          <a:p>
            <a:pPr>
              <a:buFont typeface="Arial" panose="020B0604020202020204" pitchFamily="34" charset="0"/>
              <a:buChar char="•"/>
            </a:pPr>
            <a:r>
              <a:rPr lang="da-DK" sz="3000" dirty="0"/>
              <a:t>Ja til mit barn</a:t>
            </a:r>
          </a:p>
          <a:p>
            <a:pPr>
              <a:buFont typeface="Arial" panose="020B0604020202020204" pitchFamily="34" charset="0"/>
              <a:buChar char="•"/>
            </a:pPr>
            <a:r>
              <a:rPr lang="da-DK" sz="3000" dirty="0"/>
              <a:t>Ja, andet</a:t>
            </a:r>
          </a:p>
          <a:p>
            <a:pPr>
              <a:buFont typeface="Arial" panose="020B0604020202020204" pitchFamily="34" charset="0"/>
              <a:buChar char="•"/>
            </a:pPr>
            <a:r>
              <a:rPr lang="da-DK" sz="3000" dirty="0"/>
              <a:t>Nej</a:t>
            </a:r>
          </a:p>
        </p:txBody>
      </p:sp>
      <p:sp>
        <p:nvSpPr>
          <p:cNvPr id="4" name="Tekstfelt 3">
            <a:extLst>
              <a:ext uri="{FF2B5EF4-FFF2-40B4-BE49-F238E27FC236}">
                <a16:creationId xmlns:a16="http://schemas.microsoft.com/office/drawing/2014/main" id="{BE107A79-7641-4CB5-AAA1-546716E6B98B}"/>
              </a:ext>
            </a:extLst>
          </p:cNvPr>
          <p:cNvSpPr txBox="1"/>
          <p:nvPr/>
        </p:nvSpPr>
        <p:spPr>
          <a:xfrm>
            <a:off x="6591300" y="0"/>
            <a:ext cx="5600700" cy="6858000"/>
          </a:xfrm>
          <a:prstGeom prst="rect">
            <a:avLst/>
          </a:prstGeom>
          <a:solidFill>
            <a:schemeClr val="bg2"/>
          </a:solidFill>
        </p:spPr>
        <p:txBody>
          <a:bodyPr wrap="square" lIns="0" tIns="0" rIns="0" bIns="0" rtlCol="0">
            <a:spAutoFit/>
          </a:bodyPr>
          <a:lstStyle/>
          <a:p>
            <a:endParaRPr lang="da-DK" sz="2000" dirty="0" err="1"/>
          </a:p>
        </p:txBody>
      </p:sp>
      <p:pic>
        <p:nvPicPr>
          <p:cNvPr id="5" name="Grafik 4">
            <a:extLst>
              <a:ext uri="{FF2B5EF4-FFF2-40B4-BE49-F238E27FC236}">
                <a16:creationId xmlns:a16="http://schemas.microsoft.com/office/drawing/2014/main" id="{43B9170F-744F-4556-9AAF-83C794606F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12092" y="1851949"/>
            <a:ext cx="4816468" cy="3069650"/>
          </a:xfrm>
          <a:prstGeom prst="rect">
            <a:avLst/>
          </a:prstGeom>
        </p:spPr>
      </p:pic>
    </p:spTree>
    <p:extLst>
      <p:ext uri="{BB962C8B-B14F-4D97-AF65-F5344CB8AC3E}">
        <p14:creationId xmlns:p14="http://schemas.microsoft.com/office/powerpoint/2010/main" val="4057152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p:cNvSpPr txBox="1"/>
          <p:nvPr/>
        </p:nvSpPr>
        <p:spPr>
          <a:xfrm>
            <a:off x="6436360" y="1"/>
            <a:ext cx="5755640" cy="6857999"/>
          </a:xfrm>
          <a:prstGeom prst="rect">
            <a:avLst/>
          </a:prstGeom>
          <a:solidFill>
            <a:schemeClr val="bg2"/>
          </a:solidFill>
        </p:spPr>
        <p:txBody>
          <a:bodyPr wrap="square" lIns="0" tIns="0" rIns="0" bIns="0" rtlCol="0">
            <a:spAutoFit/>
          </a:bodyPr>
          <a:lstStyle/>
          <a:p>
            <a:endParaRPr lang="da-DK" sz="2000" dirty="0" err="1"/>
          </a:p>
        </p:txBody>
      </p:sp>
      <p:sp>
        <p:nvSpPr>
          <p:cNvPr id="4" name="Titel 3"/>
          <p:cNvSpPr>
            <a:spLocks noGrp="1"/>
          </p:cNvSpPr>
          <p:nvPr>
            <p:ph type="title"/>
          </p:nvPr>
        </p:nvSpPr>
        <p:spPr>
          <a:xfrm>
            <a:off x="294640" y="1899919"/>
            <a:ext cx="5801360" cy="4038425"/>
          </a:xfrm>
        </p:spPr>
        <p:txBody>
          <a:bodyPr/>
          <a:lstStyle/>
          <a:p>
            <a:r>
              <a:rPr lang="da-DK" sz="2000" b="0" dirty="0">
                <a:latin typeface="+mn-lt"/>
              </a:rPr>
              <a:t>Betegnelsen ”pårørende” kan omfatte både partner, børn eller anden nær familie, men også naboer, venner eller andet netværk kan regnes som pårørende. </a:t>
            </a:r>
            <a:br>
              <a:rPr lang="da-DK" sz="2000" b="0" dirty="0">
                <a:latin typeface="+mn-lt"/>
              </a:rPr>
            </a:br>
            <a:br>
              <a:rPr lang="da-DK" sz="2000" b="0" dirty="0">
                <a:latin typeface="+mn-lt"/>
              </a:rPr>
            </a:br>
            <a:r>
              <a:rPr lang="da-DK" sz="2000" b="0" dirty="0">
                <a:latin typeface="+mn-lt"/>
              </a:rPr>
              <a:t>Det afgørende er, hvem borgeren opfatter og udpeger som sine pårørende. Pårørende kan desuden defineres som de mennesker, hvis liv bliver påvirket af, at de hjælper og støtter en nærtstående. </a:t>
            </a:r>
            <a:br>
              <a:rPr lang="da-DK" sz="2000" b="0" dirty="0">
                <a:latin typeface="+mn-lt"/>
              </a:rPr>
            </a:br>
            <a:br>
              <a:rPr lang="da-DK" sz="2000" b="0" dirty="0">
                <a:latin typeface="+mn-lt"/>
              </a:rPr>
            </a:br>
            <a:r>
              <a:rPr lang="da-DK" sz="2000" b="0" dirty="0">
                <a:latin typeface="+mn-lt"/>
              </a:rPr>
              <a:t>Der findes borgere, som ikke har nogen pårørende. Uanset om borgeren har pårørende eller ej, skal du sikre, at plejen har samme høje kvalitet. </a:t>
            </a:r>
            <a:br>
              <a:rPr lang="da-DK" sz="2000" dirty="0"/>
            </a:br>
            <a:endParaRPr lang="da-DK" sz="2000" b="0" dirty="0">
              <a:solidFill>
                <a:schemeClr val="accent6">
                  <a:lumMod val="75000"/>
                </a:schemeClr>
              </a:solidFill>
            </a:endParaRPr>
          </a:p>
        </p:txBody>
      </p:sp>
      <p:sp>
        <p:nvSpPr>
          <p:cNvPr id="2" name="Tekstfelt 1">
            <a:extLst>
              <a:ext uri="{FF2B5EF4-FFF2-40B4-BE49-F238E27FC236}">
                <a16:creationId xmlns:a16="http://schemas.microsoft.com/office/drawing/2014/main" id="{AA91B58C-50E4-4EFD-B1A2-65A371922D44}"/>
              </a:ext>
            </a:extLst>
          </p:cNvPr>
          <p:cNvSpPr txBox="1"/>
          <p:nvPr/>
        </p:nvSpPr>
        <p:spPr>
          <a:xfrm>
            <a:off x="294640" y="772159"/>
            <a:ext cx="6141720" cy="553998"/>
          </a:xfrm>
          <a:prstGeom prst="rect">
            <a:avLst/>
          </a:prstGeom>
          <a:noFill/>
        </p:spPr>
        <p:txBody>
          <a:bodyPr wrap="square" lIns="0" tIns="0" rIns="0" bIns="0" rtlCol="0">
            <a:spAutoFit/>
          </a:bodyPr>
          <a:lstStyle/>
          <a:p>
            <a:r>
              <a:rPr lang="da-DK" sz="3600" dirty="0">
                <a:solidFill>
                  <a:schemeClr val="bg2"/>
                </a:solidFill>
                <a:latin typeface="+mj-lt"/>
              </a:rPr>
              <a:t>Hvem er pårørende? </a:t>
            </a:r>
          </a:p>
        </p:txBody>
      </p:sp>
      <p:pic>
        <p:nvPicPr>
          <p:cNvPr id="3" name="Grafik 2">
            <a:extLst>
              <a:ext uri="{FF2B5EF4-FFF2-40B4-BE49-F238E27FC236}">
                <a16:creationId xmlns:a16="http://schemas.microsoft.com/office/drawing/2014/main" id="{A13D745B-3D5C-4C99-A046-E0B3DB1D0E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6310" y="2332883"/>
            <a:ext cx="5395740" cy="1694394"/>
          </a:xfrm>
          <a:prstGeom prst="rect">
            <a:avLst/>
          </a:prstGeom>
        </p:spPr>
      </p:pic>
    </p:spTree>
    <p:extLst>
      <p:ext uri="{BB962C8B-B14F-4D97-AF65-F5344CB8AC3E}">
        <p14:creationId xmlns:p14="http://schemas.microsoft.com/office/powerpoint/2010/main" val="50856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DAC32-930F-5344-89B2-EEEF7C25D950}"/>
              </a:ext>
            </a:extLst>
          </p:cNvPr>
          <p:cNvSpPr>
            <a:spLocks noGrp="1"/>
          </p:cNvSpPr>
          <p:nvPr>
            <p:ph type="title"/>
          </p:nvPr>
        </p:nvSpPr>
        <p:spPr>
          <a:xfrm>
            <a:off x="470100" y="444184"/>
            <a:ext cx="5178860" cy="1286633"/>
          </a:xfrm>
        </p:spPr>
        <p:txBody>
          <a:bodyPr/>
          <a:lstStyle/>
          <a:p>
            <a:r>
              <a:rPr lang="da-DK" sz="5000" dirty="0"/>
              <a:t>Pårørende er forskellige</a:t>
            </a:r>
          </a:p>
        </p:txBody>
      </p:sp>
      <p:sp>
        <p:nvSpPr>
          <p:cNvPr id="7" name="Tekstfelt 6"/>
          <p:cNvSpPr txBox="1"/>
          <p:nvPr/>
        </p:nvSpPr>
        <p:spPr>
          <a:xfrm>
            <a:off x="6213255" y="0"/>
            <a:ext cx="5978745" cy="6858000"/>
          </a:xfrm>
          <a:prstGeom prst="rect">
            <a:avLst/>
          </a:prstGeom>
          <a:solidFill>
            <a:schemeClr val="bg2"/>
          </a:solidFill>
          <a:ln>
            <a:solidFill>
              <a:srgbClr val="441B3C"/>
            </a:solidFill>
          </a:ln>
        </p:spPr>
        <p:txBody>
          <a:bodyPr wrap="square" lIns="0" tIns="0" rIns="0" bIns="0" rtlCol="0">
            <a:spAutoFit/>
          </a:bodyPr>
          <a:lstStyle/>
          <a:p>
            <a:endParaRPr lang="da-DK" sz="2000" dirty="0" err="1"/>
          </a:p>
        </p:txBody>
      </p:sp>
      <p:sp>
        <p:nvSpPr>
          <p:cNvPr id="5" name="Tekstfelt 4">
            <a:extLst>
              <a:ext uri="{FF2B5EF4-FFF2-40B4-BE49-F238E27FC236}">
                <a16:creationId xmlns:a16="http://schemas.microsoft.com/office/drawing/2014/main" id="{6BFC5C11-DA6C-4BD4-8685-214FB8C532E0}"/>
              </a:ext>
            </a:extLst>
          </p:cNvPr>
          <p:cNvSpPr txBox="1"/>
          <p:nvPr/>
        </p:nvSpPr>
        <p:spPr>
          <a:xfrm>
            <a:off x="635431" y="2045778"/>
            <a:ext cx="5013529" cy="4185761"/>
          </a:xfrm>
          <a:prstGeom prst="rect">
            <a:avLst/>
          </a:prstGeom>
          <a:noFill/>
        </p:spPr>
        <p:txBody>
          <a:bodyPr wrap="square" lIns="0" tIns="0" rIns="0" bIns="0" rtlCol="0">
            <a:spAutoFit/>
          </a:bodyPr>
          <a:lstStyle/>
          <a:p>
            <a:endParaRPr lang="da-DK" sz="1600" dirty="0"/>
          </a:p>
          <a:p>
            <a:pPr marL="285750" indent="-285750">
              <a:buFont typeface="Arial" panose="020B0604020202020204" pitchFamily="34" charset="0"/>
              <a:buChar char="•"/>
            </a:pPr>
            <a:r>
              <a:rPr lang="da-DK" sz="1600" dirty="0"/>
              <a:t>Pårørende har forskellige behov for støtte, omsorg og inddragelse i praktiske opgaver. </a:t>
            </a:r>
          </a:p>
          <a:p>
            <a:endParaRPr lang="da-DK" sz="1600" dirty="0"/>
          </a:p>
          <a:p>
            <a:pPr marL="285750" indent="-285750">
              <a:buFont typeface="Arial" panose="020B0604020202020204" pitchFamily="34" charset="0"/>
              <a:buChar char="•"/>
            </a:pPr>
            <a:r>
              <a:rPr lang="da-DK" sz="1600" dirty="0"/>
              <a:t>Behovene ændrer sig ofte over tid, hvis fx borgerens tilstand ændrer sig. </a:t>
            </a:r>
          </a:p>
          <a:p>
            <a:endParaRPr lang="da-DK" sz="1600" dirty="0"/>
          </a:p>
          <a:p>
            <a:pPr marL="285750" indent="-285750">
              <a:buFont typeface="Arial" panose="020B0604020202020204" pitchFamily="34" charset="0"/>
              <a:buChar char="•"/>
            </a:pPr>
            <a:r>
              <a:rPr lang="da-DK" sz="1600" dirty="0"/>
              <a:t>Nogle pårørende ønsker meget dialog og viden, nogle vil gerne være egentlige samarbejdspartnere, mens andre har et stort behov for at holde sig fri af praktiske opgaver og rollen som omsorgsgiver. </a:t>
            </a:r>
          </a:p>
          <a:p>
            <a:endParaRPr lang="da-DK" sz="1600" dirty="0"/>
          </a:p>
          <a:p>
            <a:pPr marL="285750" indent="-285750">
              <a:buFont typeface="Arial" panose="020B0604020202020204" pitchFamily="34" charset="0"/>
              <a:buChar char="•"/>
            </a:pPr>
            <a:r>
              <a:rPr lang="da-DK" sz="1600" dirty="0"/>
              <a:t>Det er derfor vigtigt at spørge ind til og anerkende den enkelte pårørendes forskellige eller skiftende behov </a:t>
            </a:r>
          </a:p>
          <a:p>
            <a:endParaRPr lang="da-DK" sz="1600" dirty="0" err="1"/>
          </a:p>
        </p:txBody>
      </p:sp>
      <p:pic>
        <p:nvPicPr>
          <p:cNvPr id="3" name="Grafik 2">
            <a:extLst>
              <a:ext uri="{FF2B5EF4-FFF2-40B4-BE49-F238E27FC236}">
                <a16:creationId xmlns:a16="http://schemas.microsoft.com/office/drawing/2014/main" id="{656E712B-8365-4AB2-B478-02401FA0CF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51313" y="1730817"/>
            <a:ext cx="4905256" cy="3437260"/>
          </a:xfrm>
          <a:prstGeom prst="rect">
            <a:avLst/>
          </a:prstGeom>
        </p:spPr>
      </p:pic>
    </p:spTree>
    <p:extLst>
      <p:ext uri="{BB962C8B-B14F-4D97-AF65-F5344CB8AC3E}">
        <p14:creationId xmlns:p14="http://schemas.microsoft.com/office/powerpoint/2010/main" val="3984058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felt 9">
            <a:extLst>
              <a:ext uri="{FF2B5EF4-FFF2-40B4-BE49-F238E27FC236}">
                <a16:creationId xmlns:a16="http://schemas.microsoft.com/office/drawing/2014/main" id="{A4A93BEB-3B1F-42ED-9410-6EC34460AF0E}"/>
              </a:ext>
            </a:extLst>
          </p:cNvPr>
          <p:cNvSpPr txBox="1"/>
          <p:nvPr/>
        </p:nvSpPr>
        <p:spPr>
          <a:xfrm>
            <a:off x="0" y="0"/>
            <a:ext cx="12191999" cy="6858000"/>
          </a:xfrm>
          <a:prstGeom prst="rect">
            <a:avLst/>
          </a:prstGeom>
          <a:solidFill>
            <a:schemeClr val="bg1"/>
          </a:solidFill>
        </p:spPr>
        <p:txBody>
          <a:bodyPr wrap="square" lIns="0" tIns="0" rIns="0" bIns="0" rtlCol="0">
            <a:spAutoFit/>
          </a:bodyPr>
          <a:lstStyle/>
          <a:p>
            <a:endParaRPr lang="da-DK" sz="2000" dirty="0" err="1"/>
          </a:p>
        </p:txBody>
      </p:sp>
      <p:sp>
        <p:nvSpPr>
          <p:cNvPr id="4" name="Titel 3">
            <a:extLst>
              <a:ext uri="{FF2B5EF4-FFF2-40B4-BE49-F238E27FC236}">
                <a16:creationId xmlns:a16="http://schemas.microsoft.com/office/drawing/2014/main" id="{7CA02F3B-7AD6-48E6-A9DD-F05D8972336B}"/>
              </a:ext>
            </a:extLst>
          </p:cNvPr>
          <p:cNvSpPr>
            <a:spLocks noGrp="1"/>
          </p:cNvSpPr>
          <p:nvPr>
            <p:ph type="title"/>
          </p:nvPr>
        </p:nvSpPr>
        <p:spPr>
          <a:xfrm>
            <a:off x="432000" y="632970"/>
            <a:ext cx="10103920" cy="789430"/>
          </a:xfrm>
        </p:spPr>
        <p:txBody>
          <a:bodyPr/>
          <a:lstStyle/>
          <a:p>
            <a:r>
              <a:rPr lang="da-DK" dirty="0"/>
              <a:t>Øvelse - Hvad gør du for at imødekomme pårørendes forskelligheder?</a:t>
            </a:r>
          </a:p>
        </p:txBody>
      </p:sp>
      <p:grpSp>
        <p:nvGrpSpPr>
          <p:cNvPr id="5" name="Gruppe 4">
            <a:extLst>
              <a:ext uri="{FF2B5EF4-FFF2-40B4-BE49-F238E27FC236}">
                <a16:creationId xmlns:a16="http://schemas.microsoft.com/office/drawing/2014/main" id="{3DCB660F-C124-4220-8BA2-32D74876C0B9}"/>
              </a:ext>
            </a:extLst>
          </p:cNvPr>
          <p:cNvGrpSpPr/>
          <p:nvPr/>
        </p:nvGrpSpPr>
        <p:grpSpPr>
          <a:xfrm>
            <a:off x="432000" y="1645920"/>
            <a:ext cx="10561108" cy="4805680"/>
            <a:chOff x="247532" y="267867"/>
            <a:chExt cx="11433327" cy="6096216"/>
          </a:xfrm>
        </p:grpSpPr>
        <p:sp>
          <p:nvSpPr>
            <p:cNvPr id="6" name="Kombinationstegning 7">
              <a:extLst>
                <a:ext uri="{FF2B5EF4-FFF2-40B4-BE49-F238E27FC236}">
                  <a16:creationId xmlns:a16="http://schemas.microsoft.com/office/drawing/2014/main" id="{5C81EFB1-214A-42E1-B021-2AE5A3D1D2B0}"/>
                </a:ext>
              </a:extLst>
            </p:cNvPr>
            <p:cNvSpPr/>
            <p:nvPr/>
          </p:nvSpPr>
          <p:spPr>
            <a:xfrm>
              <a:off x="247532" y="267867"/>
              <a:ext cx="5603324" cy="2758528"/>
            </a:xfrm>
            <a:custGeom>
              <a:avLst/>
              <a:gdLst>
                <a:gd name="connsiteX0" fmla="*/ 0 w 5603323"/>
                <a:gd name="connsiteY0" fmla="*/ 459764 h 2758528"/>
                <a:gd name="connsiteX1" fmla="*/ 459764 w 5603323"/>
                <a:gd name="connsiteY1" fmla="*/ 0 h 2758528"/>
                <a:gd name="connsiteX2" fmla="*/ 5143559 w 5603323"/>
                <a:gd name="connsiteY2" fmla="*/ 0 h 2758528"/>
                <a:gd name="connsiteX3" fmla="*/ 5603323 w 5603323"/>
                <a:gd name="connsiteY3" fmla="*/ 459764 h 2758528"/>
                <a:gd name="connsiteX4" fmla="*/ 5603323 w 5603323"/>
                <a:gd name="connsiteY4" fmla="*/ 2298764 h 2758528"/>
                <a:gd name="connsiteX5" fmla="*/ 5143559 w 5603323"/>
                <a:gd name="connsiteY5" fmla="*/ 2758528 h 2758528"/>
                <a:gd name="connsiteX6" fmla="*/ 459764 w 5603323"/>
                <a:gd name="connsiteY6" fmla="*/ 2758528 h 2758528"/>
                <a:gd name="connsiteX7" fmla="*/ 0 w 5603323"/>
                <a:gd name="connsiteY7" fmla="*/ 2298764 h 2758528"/>
                <a:gd name="connsiteX8" fmla="*/ 0 w 5603323"/>
                <a:gd name="connsiteY8" fmla="*/ 459764 h 2758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3323" h="2758528">
                  <a:moveTo>
                    <a:pt x="0" y="459764"/>
                  </a:moveTo>
                  <a:cubicBezTo>
                    <a:pt x="0" y="205843"/>
                    <a:pt x="205843" y="0"/>
                    <a:pt x="459764" y="0"/>
                  </a:cubicBezTo>
                  <a:lnTo>
                    <a:pt x="5143559" y="0"/>
                  </a:lnTo>
                  <a:cubicBezTo>
                    <a:pt x="5397480" y="0"/>
                    <a:pt x="5603323" y="205843"/>
                    <a:pt x="5603323" y="459764"/>
                  </a:cubicBezTo>
                  <a:lnTo>
                    <a:pt x="5603323" y="2298764"/>
                  </a:lnTo>
                  <a:cubicBezTo>
                    <a:pt x="5603323" y="2552685"/>
                    <a:pt x="5397480" y="2758528"/>
                    <a:pt x="5143559" y="2758528"/>
                  </a:cubicBezTo>
                  <a:lnTo>
                    <a:pt x="459764" y="2758528"/>
                  </a:lnTo>
                  <a:cubicBezTo>
                    <a:pt x="205843" y="2758528"/>
                    <a:pt x="0" y="2552685"/>
                    <a:pt x="0" y="2298764"/>
                  </a:cubicBezTo>
                  <a:lnTo>
                    <a:pt x="0" y="459764"/>
                  </a:lnTo>
                  <a:close/>
                </a:path>
              </a:pathLst>
            </a:custGeom>
            <a:noFill/>
            <a:ln>
              <a:solidFill>
                <a:srgbClr val="00457A"/>
              </a:solidFill>
            </a:ln>
          </p:spPr>
          <p:style>
            <a:lnRef idx="2">
              <a:schemeClr val="accent5"/>
            </a:lnRef>
            <a:fillRef idx="1">
              <a:schemeClr val="lt1"/>
            </a:fillRef>
            <a:effectRef idx="0">
              <a:schemeClr val="accent5"/>
            </a:effectRef>
            <a:fontRef idx="minor">
              <a:schemeClr val="dk1"/>
            </a:fontRef>
          </p:style>
          <p:txBody>
            <a:bodyPr spcFirstLastPara="0" vert="horz" wrap="square" lIns="792000" tIns="360000" rIns="360000" bIns="360000" numCol="1" spcCol="1270" anchor="t" anchorCtr="0">
              <a:noAutofit/>
            </a:bodyPr>
            <a:lstStyle/>
            <a:p>
              <a:pPr marL="0" lvl="0" indent="0" defTabSz="622300">
                <a:lnSpc>
                  <a:spcPct val="90000"/>
                </a:lnSpc>
                <a:spcBef>
                  <a:spcPct val="0"/>
                </a:spcBef>
                <a:spcAft>
                  <a:spcPct val="35000"/>
                </a:spcAft>
                <a:buNone/>
              </a:pPr>
              <a:r>
                <a:rPr lang="da-DK" sz="2000" b="1" kern="1200" dirty="0">
                  <a:solidFill>
                    <a:schemeClr val="bg2"/>
                  </a:solidFill>
                </a:rPr>
                <a:t>Hvad gør du lige nu?</a:t>
              </a:r>
            </a:p>
            <a:p>
              <a:pPr marL="285750" lvl="0" indent="-285750" defTabSz="622300">
                <a:lnSpc>
                  <a:spcPct val="90000"/>
                </a:lnSpc>
                <a:spcBef>
                  <a:spcPct val="0"/>
                </a:spcBef>
                <a:spcAft>
                  <a:spcPct val="35000"/>
                </a:spcAft>
                <a:buFont typeface="Arial" panose="020B0604020202020204" pitchFamily="34" charset="0"/>
                <a:buChar char="•"/>
              </a:pPr>
              <a:r>
                <a:rPr lang="da-DK" sz="1600" b="0" kern="1200" dirty="0">
                  <a:solidFill>
                    <a:schemeClr val="bg2"/>
                  </a:solidFill>
                </a:rPr>
                <a:t>…</a:t>
              </a:r>
            </a:p>
          </p:txBody>
        </p:sp>
        <p:sp>
          <p:nvSpPr>
            <p:cNvPr id="7" name="Kombinationstegning 8">
              <a:extLst>
                <a:ext uri="{FF2B5EF4-FFF2-40B4-BE49-F238E27FC236}">
                  <a16:creationId xmlns:a16="http://schemas.microsoft.com/office/drawing/2014/main" id="{1F4B2C79-1E8C-4CAD-A82F-2E89541C6B3C}"/>
                </a:ext>
              </a:extLst>
            </p:cNvPr>
            <p:cNvSpPr/>
            <p:nvPr/>
          </p:nvSpPr>
          <p:spPr>
            <a:xfrm>
              <a:off x="6410035" y="273736"/>
              <a:ext cx="5270824" cy="2752659"/>
            </a:xfrm>
            <a:custGeom>
              <a:avLst/>
              <a:gdLst>
                <a:gd name="connsiteX0" fmla="*/ 0 w 5589825"/>
                <a:gd name="connsiteY0" fmla="*/ 463925 h 2783496"/>
                <a:gd name="connsiteX1" fmla="*/ 463925 w 5589825"/>
                <a:gd name="connsiteY1" fmla="*/ 0 h 2783496"/>
                <a:gd name="connsiteX2" fmla="*/ 5125900 w 5589825"/>
                <a:gd name="connsiteY2" fmla="*/ 0 h 2783496"/>
                <a:gd name="connsiteX3" fmla="*/ 5589825 w 5589825"/>
                <a:gd name="connsiteY3" fmla="*/ 463925 h 2783496"/>
                <a:gd name="connsiteX4" fmla="*/ 5589825 w 5589825"/>
                <a:gd name="connsiteY4" fmla="*/ 2319571 h 2783496"/>
                <a:gd name="connsiteX5" fmla="*/ 5125900 w 5589825"/>
                <a:gd name="connsiteY5" fmla="*/ 2783496 h 2783496"/>
                <a:gd name="connsiteX6" fmla="*/ 463925 w 5589825"/>
                <a:gd name="connsiteY6" fmla="*/ 2783496 h 2783496"/>
                <a:gd name="connsiteX7" fmla="*/ 0 w 5589825"/>
                <a:gd name="connsiteY7" fmla="*/ 2319571 h 2783496"/>
                <a:gd name="connsiteX8" fmla="*/ 0 w 5589825"/>
                <a:gd name="connsiteY8" fmla="*/ 463925 h 278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9825" h="2783496">
                  <a:moveTo>
                    <a:pt x="0" y="463925"/>
                  </a:moveTo>
                  <a:cubicBezTo>
                    <a:pt x="0" y="207706"/>
                    <a:pt x="207706" y="0"/>
                    <a:pt x="463925" y="0"/>
                  </a:cubicBezTo>
                  <a:lnTo>
                    <a:pt x="5125900" y="0"/>
                  </a:lnTo>
                  <a:cubicBezTo>
                    <a:pt x="5382119" y="0"/>
                    <a:pt x="5589825" y="207706"/>
                    <a:pt x="5589825" y="463925"/>
                  </a:cubicBezTo>
                  <a:lnTo>
                    <a:pt x="5589825" y="2319571"/>
                  </a:lnTo>
                  <a:cubicBezTo>
                    <a:pt x="5589825" y="2575790"/>
                    <a:pt x="5382119" y="2783496"/>
                    <a:pt x="5125900" y="2783496"/>
                  </a:cubicBezTo>
                  <a:lnTo>
                    <a:pt x="463925" y="2783496"/>
                  </a:lnTo>
                  <a:cubicBezTo>
                    <a:pt x="207706" y="2783496"/>
                    <a:pt x="0" y="2575790"/>
                    <a:pt x="0" y="2319571"/>
                  </a:cubicBezTo>
                  <a:lnTo>
                    <a:pt x="0" y="463925"/>
                  </a:lnTo>
                  <a:close/>
                </a:path>
              </a:pathLst>
            </a:custGeom>
            <a:ln>
              <a:solidFill>
                <a:srgbClr val="00457A"/>
              </a:solidFill>
            </a:ln>
          </p:spPr>
          <p:style>
            <a:lnRef idx="2">
              <a:schemeClr val="accent5"/>
            </a:lnRef>
            <a:fillRef idx="1">
              <a:schemeClr val="lt1"/>
            </a:fillRef>
            <a:effectRef idx="0">
              <a:schemeClr val="accent5"/>
            </a:effectRef>
            <a:fontRef idx="minor">
              <a:schemeClr val="dk1"/>
            </a:fontRef>
          </p:style>
          <p:txBody>
            <a:bodyPr spcFirstLastPara="0" vert="horz" wrap="square" lIns="792000" tIns="360000" rIns="360000" bIns="360000" numCol="1" spcCol="1270" anchor="t" anchorCtr="0">
              <a:noAutofit/>
            </a:bodyPr>
            <a:lstStyle/>
            <a:p>
              <a:pPr marL="0" lvl="0" indent="0" defTabSz="622300">
                <a:lnSpc>
                  <a:spcPct val="90000"/>
                </a:lnSpc>
                <a:spcBef>
                  <a:spcPct val="0"/>
                </a:spcBef>
                <a:spcAft>
                  <a:spcPct val="35000"/>
                </a:spcAft>
                <a:buNone/>
              </a:pPr>
              <a:r>
                <a:rPr lang="da-DK" sz="2000" b="1" kern="1200" dirty="0">
                  <a:solidFill>
                    <a:schemeClr val="bg2"/>
                  </a:solidFill>
                </a:rPr>
                <a:t>Hvad </a:t>
              </a:r>
              <a:r>
                <a:rPr lang="da-DK" sz="2000" b="1" dirty="0">
                  <a:solidFill>
                    <a:schemeClr val="bg2"/>
                  </a:solidFill>
                </a:rPr>
                <a:t>vil du gerne gøre mere af</a:t>
              </a:r>
              <a:r>
                <a:rPr lang="da-DK" sz="2000" b="1" kern="1200" dirty="0">
                  <a:solidFill>
                    <a:schemeClr val="bg2"/>
                  </a:solidFill>
                </a:rPr>
                <a:t>?</a:t>
              </a:r>
            </a:p>
            <a:p>
              <a:pPr marL="285750" lvl="0" indent="-285750" defTabSz="622300">
                <a:lnSpc>
                  <a:spcPct val="90000"/>
                </a:lnSpc>
                <a:spcBef>
                  <a:spcPct val="0"/>
                </a:spcBef>
                <a:spcAft>
                  <a:spcPct val="35000"/>
                </a:spcAft>
                <a:buFont typeface="Arial" panose="020B0604020202020204" pitchFamily="34" charset="0"/>
                <a:buChar char="•"/>
              </a:pPr>
              <a:r>
                <a:rPr lang="da-DK" sz="1600" b="0" kern="1200" dirty="0">
                  <a:solidFill>
                    <a:schemeClr val="bg2"/>
                  </a:solidFill>
                </a:rPr>
                <a:t>…</a:t>
              </a:r>
            </a:p>
          </p:txBody>
        </p:sp>
        <p:sp>
          <p:nvSpPr>
            <p:cNvPr id="8" name="Kombinationstegning 9">
              <a:extLst>
                <a:ext uri="{FF2B5EF4-FFF2-40B4-BE49-F238E27FC236}">
                  <a16:creationId xmlns:a16="http://schemas.microsoft.com/office/drawing/2014/main" id="{E2BC70A2-1368-4998-8051-3BC82274EB9E}"/>
                </a:ext>
              </a:extLst>
            </p:cNvPr>
            <p:cNvSpPr/>
            <p:nvPr/>
          </p:nvSpPr>
          <p:spPr>
            <a:xfrm>
              <a:off x="247532" y="3599153"/>
              <a:ext cx="5584864" cy="2764930"/>
            </a:xfrm>
            <a:custGeom>
              <a:avLst/>
              <a:gdLst>
                <a:gd name="connsiteX0" fmla="*/ 0 w 5584864"/>
                <a:gd name="connsiteY0" fmla="*/ 460831 h 2764930"/>
                <a:gd name="connsiteX1" fmla="*/ 460831 w 5584864"/>
                <a:gd name="connsiteY1" fmla="*/ 0 h 2764930"/>
                <a:gd name="connsiteX2" fmla="*/ 5124033 w 5584864"/>
                <a:gd name="connsiteY2" fmla="*/ 0 h 2764930"/>
                <a:gd name="connsiteX3" fmla="*/ 5584864 w 5584864"/>
                <a:gd name="connsiteY3" fmla="*/ 460831 h 2764930"/>
                <a:gd name="connsiteX4" fmla="*/ 5584864 w 5584864"/>
                <a:gd name="connsiteY4" fmla="*/ 2304099 h 2764930"/>
                <a:gd name="connsiteX5" fmla="*/ 5124033 w 5584864"/>
                <a:gd name="connsiteY5" fmla="*/ 2764930 h 2764930"/>
                <a:gd name="connsiteX6" fmla="*/ 460831 w 5584864"/>
                <a:gd name="connsiteY6" fmla="*/ 2764930 h 2764930"/>
                <a:gd name="connsiteX7" fmla="*/ 0 w 5584864"/>
                <a:gd name="connsiteY7" fmla="*/ 2304099 h 2764930"/>
                <a:gd name="connsiteX8" fmla="*/ 0 w 5584864"/>
                <a:gd name="connsiteY8" fmla="*/ 460831 h 276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4864" h="2764930">
                  <a:moveTo>
                    <a:pt x="0" y="460831"/>
                  </a:moveTo>
                  <a:cubicBezTo>
                    <a:pt x="0" y="206321"/>
                    <a:pt x="206321" y="0"/>
                    <a:pt x="460831" y="0"/>
                  </a:cubicBezTo>
                  <a:lnTo>
                    <a:pt x="5124033" y="0"/>
                  </a:lnTo>
                  <a:cubicBezTo>
                    <a:pt x="5378543" y="0"/>
                    <a:pt x="5584864" y="206321"/>
                    <a:pt x="5584864" y="460831"/>
                  </a:cubicBezTo>
                  <a:lnTo>
                    <a:pt x="5584864" y="2304099"/>
                  </a:lnTo>
                  <a:cubicBezTo>
                    <a:pt x="5584864" y="2558609"/>
                    <a:pt x="5378543" y="2764930"/>
                    <a:pt x="5124033" y="2764930"/>
                  </a:cubicBezTo>
                  <a:lnTo>
                    <a:pt x="460831" y="2764930"/>
                  </a:lnTo>
                  <a:cubicBezTo>
                    <a:pt x="206321" y="2764930"/>
                    <a:pt x="0" y="2558609"/>
                    <a:pt x="0" y="2304099"/>
                  </a:cubicBezTo>
                  <a:lnTo>
                    <a:pt x="0" y="460831"/>
                  </a:lnTo>
                  <a:close/>
                </a:path>
              </a:pathLst>
            </a:custGeom>
            <a:ln>
              <a:solidFill>
                <a:srgbClr val="00457A"/>
              </a:solidFill>
            </a:ln>
          </p:spPr>
          <p:style>
            <a:lnRef idx="2">
              <a:schemeClr val="accent5"/>
            </a:lnRef>
            <a:fillRef idx="1">
              <a:schemeClr val="lt1"/>
            </a:fillRef>
            <a:effectRef idx="0">
              <a:schemeClr val="accent5"/>
            </a:effectRef>
            <a:fontRef idx="minor">
              <a:schemeClr val="dk1"/>
            </a:fontRef>
          </p:style>
          <p:txBody>
            <a:bodyPr spcFirstLastPara="0" vert="horz" wrap="square" lIns="792000" tIns="360000" rIns="360000" bIns="360000" numCol="1" spcCol="1270" anchor="t" anchorCtr="0">
              <a:noAutofit/>
            </a:bodyPr>
            <a:lstStyle/>
            <a:p>
              <a:pPr marL="0" lvl="0" indent="0" defTabSz="622300">
                <a:lnSpc>
                  <a:spcPct val="90000"/>
                </a:lnSpc>
                <a:spcBef>
                  <a:spcPct val="0"/>
                </a:spcBef>
                <a:spcAft>
                  <a:spcPct val="35000"/>
                </a:spcAft>
                <a:buNone/>
              </a:pPr>
              <a:r>
                <a:rPr lang="da-DK" sz="2000" b="1" kern="1200" dirty="0">
                  <a:solidFill>
                    <a:schemeClr val="bg2"/>
                  </a:solidFill>
                </a:rPr>
                <a:t>Hvad har du selv gjort, og hvad gør vi sammen, som fungerer godt?</a:t>
              </a:r>
            </a:p>
            <a:p>
              <a:pPr marL="285750" lvl="0" indent="-285750" defTabSz="622300">
                <a:lnSpc>
                  <a:spcPct val="90000"/>
                </a:lnSpc>
                <a:spcBef>
                  <a:spcPct val="0"/>
                </a:spcBef>
                <a:spcAft>
                  <a:spcPct val="35000"/>
                </a:spcAft>
                <a:buFont typeface="Arial" panose="020B0604020202020204" pitchFamily="34" charset="0"/>
                <a:buChar char="•"/>
              </a:pPr>
              <a:r>
                <a:rPr lang="da-DK" sz="1600" b="0" kern="1200" dirty="0">
                  <a:solidFill>
                    <a:schemeClr val="bg2"/>
                  </a:solidFill>
                </a:rPr>
                <a:t>…</a:t>
              </a:r>
            </a:p>
          </p:txBody>
        </p:sp>
        <p:sp>
          <p:nvSpPr>
            <p:cNvPr id="9" name="Kombinationstegning 10">
              <a:extLst>
                <a:ext uri="{FF2B5EF4-FFF2-40B4-BE49-F238E27FC236}">
                  <a16:creationId xmlns:a16="http://schemas.microsoft.com/office/drawing/2014/main" id="{0692E461-985A-45F1-9ACF-E76A41414317}"/>
                </a:ext>
              </a:extLst>
            </p:cNvPr>
            <p:cNvSpPr/>
            <p:nvPr/>
          </p:nvSpPr>
          <p:spPr>
            <a:xfrm>
              <a:off x="6410048" y="3602103"/>
              <a:ext cx="5270811" cy="2669146"/>
            </a:xfrm>
            <a:custGeom>
              <a:avLst/>
              <a:gdLst>
                <a:gd name="connsiteX0" fmla="*/ 0 w 5270824"/>
                <a:gd name="connsiteY0" fmla="*/ 465992 h 2795899"/>
                <a:gd name="connsiteX1" fmla="*/ 465992 w 5270824"/>
                <a:gd name="connsiteY1" fmla="*/ 0 h 2795899"/>
                <a:gd name="connsiteX2" fmla="*/ 4804832 w 5270824"/>
                <a:gd name="connsiteY2" fmla="*/ 0 h 2795899"/>
                <a:gd name="connsiteX3" fmla="*/ 5270824 w 5270824"/>
                <a:gd name="connsiteY3" fmla="*/ 465992 h 2795899"/>
                <a:gd name="connsiteX4" fmla="*/ 5270824 w 5270824"/>
                <a:gd name="connsiteY4" fmla="*/ 2329907 h 2795899"/>
                <a:gd name="connsiteX5" fmla="*/ 4804832 w 5270824"/>
                <a:gd name="connsiteY5" fmla="*/ 2795899 h 2795899"/>
                <a:gd name="connsiteX6" fmla="*/ 465992 w 5270824"/>
                <a:gd name="connsiteY6" fmla="*/ 2795899 h 2795899"/>
                <a:gd name="connsiteX7" fmla="*/ 0 w 5270824"/>
                <a:gd name="connsiteY7" fmla="*/ 2329907 h 2795899"/>
                <a:gd name="connsiteX8" fmla="*/ 0 w 5270824"/>
                <a:gd name="connsiteY8" fmla="*/ 465992 h 2795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824" h="2795899">
                  <a:moveTo>
                    <a:pt x="0" y="465992"/>
                  </a:moveTo>
                  <a:cubicBezTo>
                    <a:pt x="0" y="208632"/>
                    <a:pt x="208632" y="0"/>
                    <a:pt x="465992" y="0"/>
                  </a:cubicBezTo>
                  <a:lnTo>
                    <a:pt x="4804832" y="0"/>
                  </a:lnTo>
                  <a:cubicBezTo>
                    <a:pt x="5062192" y="0"/>
                    <a:pt x="5270824" y="208632"/>
                    <a:pt x="5270824" y="465992"/>
                  </a:cubicBezTo>
                  <a:lnTo>
                    <a:pt x="5270824" y="2329907"/>
                  </a:lnTo>
                  <a:cubicBezTo>
                    <a:pt x="5270824" y="2587267"/>
                    <a:pt x="5062192" y="2795899"/>
                    <a:pt x="4804832" y="2795899"/>
                  </a:cubicBezTo>
                  <a:lnTo>
                    <a:pt x="465992" y="2795899"/>
                  </a:lnTo>
                  <a:cubicBezTo>
                    <a:pt x="208632" y="2795899"/>
                    <a:pt x="0" y="2587267"/>
                    <a:pt x="0" y="2329907"/>
                  </a:cubicBezTo>
                  <a:lnTo>
                    <a:pt x="0" y="465992"/>
                  </a:lnTo>
                  <a:close/>
                </a:path>
              </a:pathLst>
            </a:custGeom>
            <a:ln>
              <a:solidFill>
                <a:srgbClr val="00457A"/>
              </a:solidFill>
            </a:ln>
          </p:spPr>
          <p:style>
            <a:lnRef idx="2">
              <a:schemeClr val="accent5"/>
            </a:lnRef>
            <a:fillRef idx="1">
              <a:schemeClr val="lt1"/>
            </a:fillRef>
            <a:effectRef idx="0">
              <a:schemeClr val="accent5"/>
            </a:effectRef>
            <a:fontRef idx="minor">
              <a:schemeClr val="dk1"/>
            </a:fontRef>
          </p:style>
          <p:txBody>
            <a:bodyPr spcFirstLastPara="0" vert="horz" wrap="square" lIns="792000" tIns="360000" rIns="360000" bIns="360000" numCol="1" spcCol="1270" anchor="t" anchorCtr="0">
              <a:noAutofit/>
            </a:bodyPr>
            <a:lstStyle/>
            <a:p>
              <a:pPr marL="0" lvl="0" indent="0" defTabSz="622300">
                <a:lnSpc>
                  <a:spcPct val="90000"/>
                </a:lnSpc>
                <a:spcBef>
                  <a:spcPct val="0"/>
                </a:spcBef>
                <a:spcAft>
                  <a:spcPct val="35000"/>
                </a:spcAft>
                <a:buNone/>
              </a:pPr>
              <a:r>
                <a:rPr lang="da-DK" sz="2000" b="1" kern="1200" dirty="0">
                  <a:solidFill>
                    <a:schemeClr val="bg2"/>
                  </a:solidFill>
                </a:rPr>
                <a:t>Hvad vil du gerne have hjælp til?</a:t>
              </a:r>
            </a:p>
            <a:p>
              <a:pPr marL="285750" lvl="0" indent="-285750" defTabSz="622300">
                <a:lnSpc>
                  <a:spcPct val="90000"/>
                </a:lnSpc>
                <a:spcBef>
                  <a:spcPct val="0"/>
                </a:spcBef>
                <a:spcAft>
                  <a:spcPct val="35000"/>
                </a:spcAft>
                <a:buFont typeface="Arial" panose="020B0604020202020204" pitchFamily="34" charset="0"/>
                <a:buChar char="•"/>
              </a:pPr>
              <a:r>
                <a:rPr lang="da-DK" sz="1600" b="0" kern="1200" dirty="0">
                  <a:solidFill>
                    <a:schemeClr val="bg2"/>
                  </a:solidFill>
                </a:rPr>
                <a:t>…</a:t>
              </a:r>
            </a:p>
          </p:txBody>
        </p:sp>
      </p:grpSp>
    </p:spTree>
    <p:extLst>
      <p:ext uri="{BB962C8B-B14F-4D97-AF65-F5344CB8AC3E}">
        <p14:creationId xmlns:p14="http://schemas.microsoft.com/office/powerpoint/2010/main" val="2005456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felt 7">
            <a:extLst>
              <a:ext uri="{FF2B5EF4-FFF2-40B4-BE49-F238E27FC236}">
                <a16:creationId xmlns:a16="http://schemas.microsoft.com/office/drawing/2014/main" id="{6BF65F98-058F-4DA1-A944-804BB33CFEAD}"/>
              </a:ext>
            </a:extLst>
          </p:cNvPr>
          <p:cNvSpPr txBox="1"/>
          <p:nvPr/>
        </p:nvSpPr>
        <p:spPr>
          <a:xfrm>
            <a:off x="0" y="0"/>
            <a:ext cx="12191999" cy="6858000"/>
          </a:xfrm>
          <a:prstGeom prst="rect">
            <a:avLst/>
          </a:prstGeom>
          <a:solidFill>
            <a:srgbClr val="C3B7CA"/>
          </a:solidFill>
        </p:spPr>
        <p:txBody>
          <a:bodyPr wrap="square" lIns="0" tIns="0" rIns="0" bIns="0" rtlCol="0">
            <a:spAutoFit/>
          </a:bodyPr>
          <a:lstStyle/>
          <a:p>
            <a:endParaRPr lang="da-DK" sz="2000" dirty="0" err="1"/>
          </a:p>
        </p:txBody>
      </p:sp>
      <p:sp>
        <p:nvSpPr>
          <p:cNvPr id="3" name="Pladsholder til indhold 2">
            <a:extLst>
              <a:ext uri="{FF2B5EF4-FFF2-40B4-BE49-F238E27FC236}">
                <a16:creationId xmlns:a16="http://schemas.microsoft.com/office/drawing/2014/main" id="{7B9A3204-3D8E-4186-84A2-6EC5ADC65C52}"/>
              </a:ext>
            </a:extLst>
          </p:cNvPr>
          <p:cNvSpPr>
            <a:spLocks noGrp="1"/>
          </p:cNvSpPr>
          <p:nvPr>
            <p:ph sz="half" idx="1"/>
          </p:nvPr>
        </p:nvSpPr>
        <p:spPr>
          <a:xfrm>
            <a:off x="431800" y="1496292"/>
            <a:ext cx="6200228" cy="4715322"/>
          </a:xfrm>
        </p:spPr>
        <p:txBody>
          <a:bodyPr/>
          <a:lstStyle/>
          <a:p>
            <a:pPr marL="0" indent="0">
              <a:buNone/>
            </a:pPr>
            <a:endParaRPr lang="da-DK" sz="1400" dirty="0"/>
          </a:p>
          <a:p>
            <a:r>
              <a:rPr lang="da-DK" sz="1400" dirty="0"/>
              <a:t>Vil du fortælle lidt om dine pårørende? </a:t>
            </a:r>
          </a:p>
          <a:p>
            <a:endParaRPr lang="da-DK" sz="1400" dirty="0"/>
          </a:p>
          <a:p>
            <a:r>
              <a:rPr lang="nb-NO" sz="1400" dirty="0"/>
              <a:t>Hvilken rolle har dine pårørende i dit liv? </a:t>
            </a:r>
          </a:p>
          <a:p>
            <a:endParaRPr lang="nb-NO" sz="1400" dirty="0"/>
          </a:p>
          <a:p>
            <a:r>
              <a:rPr lang="da-DK" sz="1400" dirty="0"/>
              <a:t>Hvad må vi fortælle dine pårørende? </a:t>
            </a:r>
          </a:p>
          <a:p>
            <a:endParaRPr lang="da-DK" sz="1400" dirty="0"/>
          </a:p>
          <a:p>
            <a:r>
              <a:rPr lang="da-DK" sz="1400" dirty="0"/>
              <a:t>Hvordan ønsker du, at vi inddrager dine pårørende? </a:t>
            </a:r>
          </a:p>
          <a:p>
            <a:endParaRPr lang="da-DK" sz="1400" dirty="0"/>
          </a:p>
          <a:p>
            <a:r>
              <a:rPr lang="da-DK" sz="1400" dirty="0"/>
              <a:t>Hvordan har dit forhold til dine pårørende ændret sig, efter du har fået brug for hjælp og pleje? </a:t>
            </a:r>
          </a:p>
          <a:p>
            <a:endParaRPr lang="da-DK" sz="1400" dirty="0"/>
          </a:p>
          <a:p>
            <a:r>
              <a:rPr lang="da-DK" sz="1400" dirty="0"/>
              <a:t>Hvad har du og din nærtstående kunnet lide at lave sammen? Og hvordan kan I gøre det nu? </a:t>
            </a:r>
          </a:p>
          <a:p>
            <a:endParaRPr lang="da-DK" sz="1400" dirty="0"/>
          </a:p>
          <a:p>
            <a:r>
              <a:rPr lang="da-DK" sz="1400" dirty="0"/>
              <a:t>Hvordan kan vi bedst hjælpe dig og dine pårørende? </a:t>
            </a:r>
          </a:p>
          <a:p>
            <a:endParaRPr lang="da-DK" sz="1400" dirty="0"/>
          </a:p>
          <a:p>
            <a:r>
              <a:rPr lang="da-DK" sz="1400" dirty="0"/>
              <a:t>Hvem af dine pårørende skal være vores primære kontaktperson? </a:t>
            </a:r>
          </a:p>
          <a:p>
            <a:endParaRPr lang="da-DK" sz="1400" dirty="0"/>
          </a:p>
        </p:txBody>
      </p:sp>
      <p:sp>
        <p:nvSpPr>
          <p:cNvPr id="6" name="Tekstfelt 5">
            <a:extLst>
              <a:ext uri="{FF2B5EF4-FFF2-40B4-BE49-F238E27FC236}">
                <a16:creationId xmlns:a16="http://schemas.microsoft.com/office/drawing/2014/main" id="{C236DC94-C142-4CFC-AA2D-6014881F226F}"/>
              </a:ext>
            </a:extLst>
          </p:cNvPr>
          <p:cNvSpPr txBox="1"/>
          <p:nvPr/>
        </p:nvSpPr>
        <p:spPr>
          <a:xfrm>
            <a:off x="431799" y="800100"/>
            <a:ext cx="5484199" cy="615553"/>
          </a:xfrm>
          <a:prstGeom prst="rect">
            <a:avLst/>
          </a:prstGeom>
          <a:noFill/>
        </p:spPr>
        <p:txBody>
          <a:bodyPr wrap="square" lIns="0" tIns="0" rIns="0" bIns="0" rtlCol="0">
            <a:spAutoFit/>
          </a:bodyPr>
          <a:lstStyle/>
          <a:p>
            <a:r>
              <a:rPr lang="da-DK" sz="4000" dirty="0">
                <a:solidFill>
                  <a:schemeClr val="bg2"/>
                </a:solidFill>
                <a:latin typeface="+mj-lt"/>
              </a:rPr>
              <a:t>Spørg borgeren</a:t>
            </a:r>
          </a:p>
        </p:txBody>
      </p:sp>
    </p:spTree>
    <p:extLst>
      <p:ext uri="{BB962C8B-B14F-4D97-AF65-F5344CB8AC3E}">
        <p14:creationId xmlns:p14="http://schemas.microsoft.com/office/powerpoint/2010/main" val="1975078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felt 5">
            <a:extLst>
              <a:ext uri="{FF2B5EF4-FFF2-40B4-BE49-F238E27FC236}">
                <a16:creationId xmlns:a16="http://schemas.microsoft.com/office/drawing/2014/main" id="{F97DCC20-9E19-463E-A395-6E970E982612}"/>
              </a:ext>
            </a:extLst>
          </p:cNvPr>
          <p:cNvSpPr txBox="1"/>
          <p:nvPr/>
        </p:nvSpPr>
        <p:spPr>
          <a:xfrm>
            <a:off x="0" y="0"/>
            <a:ext cx="12191999" cy="6858000"/>
          </a:xfrm>
          <a:prstGeom prst="rect">
            <a:avLst/>
          </a:prstGeom>
          <a:solidFill>
            <a:srgbClr val="C3B7CA"/>
          </a:solidFill>
        </p:spPr>
        <p:txBody>
          <a:bodyPr wrap="square" lIns="0" tIns="0" rIns="0" bIns="0" rtlCol="0">
            <a:spAutoFit/>
          </a:bodyPr>
          <a:lstStyle/>
          <a:p>
            <a:endParaRPr lang="da-DK" sz="2000" dirty="0" err="1"/>
          </a:p>
        </p:txBody>
      </p:sp>
      <p:sp>
        <p:nvSpPr>
          <p:cNvPr id="2" name="Titel 1">
            <a:extLst>
              <a:ext uri="{FF2B5EF4-FFF2-40B4-BE49-F238E27FC236}">
                <a16:creationId xmlns:a16="http://schemas.microsoft.com/office/drawing/2014/main" id="{C4D920DE-DCCE-4E52-B260-623648E01064}"/>
              </a:ext>
            </a:extLst>
          </p:cNvPr>
          <p:cNvSpPr>
            <a:spLocks noGrp="1"/>
          </p:cNvSpPr>
          <p:nvPr>
            <p:ph type="title"/>
          </p:nvPr>
        </p:nvSpPr>
        <p:spPr/>
        <p:txBody>
          <a:bodyPr/>
          <a:lstStyle/>
          <a:p>
            <a:r>
              <a:rPr lang="da-DK" dirty="0"/>
              <a:t>Spørg pårørende</a:t>
            </a:r>
          </a:p>
        </p:txBody>
      </p:sp>
      <p:sp>
        <p:nvSpPr>
          <p:cNvPr id="3" name="Pladsholder til indhold 2">
            <a:extLst>
              <a:ext uri="{FF2B5EF4-FFF2-40B4-BE49-F238E27FC236}">
                <a16:creationId xmlns:a16="http://schemas.microsoft.com/office/drawing/2014/main" id="{AA7FE8A5-469D-4225-B775-49C99CFB1B17}"/>
              </a:ext>
            </a:extLst>
          </p:cNvPr>
          <p:cNvSpPr>
            <a:spLocks noGrp="1"/>
          </p:cNvSpPr>
          <p:nvPr>
            <p:ph sz="half" idx="1"/>
          </p:nvPr>
        </p:nvSpPr>
        <p:spPr>
          <a:xfrm>
            <a:off x="431799" y="933293"/>
            <a:ext cx="7535042" cy="4324792"/>
          </a:xfrm>
        </p:spPr>
        <p:txBody>
          <a:bodyPr/>
          <a:lstStyle/>
          <a:p>
            <a:pPr marL="0" indent="0">
              <a:buNone/>
            </a:pPr>
            <a:endParaRPr lang="da-DK" dirty="0"/>
          </a:p>
          <a:p>
            <a:r>
              <a:rPr lang="da-DK" sz="1400" dirty="0"/>
              <a:t>Hvad er dit forhold til borgeren? </a:t>
            </a:r>
          </a:p>
          <a:p>
            <a:endParaRPr lang="da-DK" sz="1400" dirty="0"/>
          </a:p>
          <a:p>
            <a:r>
              <a:rPr lang="da-DK" sz="1400" dirty="0"/>
              <a:t>Hvilken rolle har borgeren i dit liv?</a:t>
            </a:r>
          </a:p>
          <a:p>
            <a:r>
              <a:rPr lang="da-DK" sz="1400" dirty="0"/>
              <a:t> </a:t>
            </a:r>
          </a:p>
          <a:p>
            <a:r>
              <a:rPr lang="da-DK" sz="1400" dirty="0"/>
              <a:t>Hvad har du og din nærtstående kunnet lide at lave sammen? Og hvordan kan I gøre det nu? </a:t>
            </a:r>
          </a:p>
          <a:p>
            <a:endParaRPr lang="da-DK" sz="1400" dirty="0"/>
          </a:p>
          <a:p>
            <a:r>
              <a:rPr lang="da-DK" sz="1400" dirty="0"/>
              <a:t>Hvordan har din rolle ændret sig, efter din nærtstående har fået brug for hjælp og pleje? </a:t>
            </a:r>
          </a:p>
          <a:p>
            <a:endParaRPr lang="da-DK" sz="1400" dirty="0"/>
          </a:p>
          <a:p>
            <a:r>
              <a:rPr lang="da-DK" sz="1400" dirty="0"/>
              <a:t>Hvordan har du det, og hvad kan vi gøre for at hjælpe dig i din rolle som pårørende? </a:t>
            </a:r>
          </a:p>
          <a:p>
            <a:endParaRPr lang="da-DK" sz="1400" dirty="0"/>
          </a:p>
          <a:p>
            <a:r>
              <a:rPr lang="da-DK" sz="1400" dirty="0"/>
              <a:t>Hvad har du mulighed for eller lyst til at hjælpe med? </a:t>
            </a:r>
          </a:p>
          <a:p>
            <a:endParaRPr lang="da-DK" sz="1400" dirty="0"/>
          </a:p>
          <a:p>
            <a:r>
              <a:rPr lang="da-DK" sz="1400" dirty="0"/>
              <a:t>Hvordan (sms, telefonopkald etc.) og hvor meget vil du gerne informeres? </a:t>
            </a:r>
          </a:p>
          <a:p>
            <a:endParaRPr lang="da-DK" sz="1400" dirty="0"/>
          </a:p>
          <a:p>
            <a:r>
              <a:rPr lang="da-DK" sz="1400" dirty="0"/>
              <a:t>Hvad er vigtigt for dig i vores kommende samarbejde? </a:t>
            </a:r>
          </a:p>
          <a:p>
            <a:pPr marL="0" indent="0">
              <a:buNone/>
            </a:pPr>
            <a:endParaRPr lang="da-DK" sz="1400" dirty="0"/>
          </a:p>
          <a:p>
            <a:r>
              <a:rPr lang="da-DK" sz="1400" dirty="0"/>
              <a:t>Hvad har du eventuelt af bekymringer i forhold til, at hjemmeplejen skal til at komme i hjemmet eller i forhold til indflytningen på plejehjem? </a:t>
            </a:r>
          </a:p>
          <a:p>
            <a:pPr marL="0" indent="0">
              <a:buNone/>
            </a:pPr>
            <a:endParaRPr lang="da-DK" dirty="0"/>
          </a:p>
        </p:txBody>
      </p:sp>
    </p:spTree>
    <p:extLst>
      <p:ext uri="{BB962C8B-B14F-4D97-AF65-F5344CB8AC3E}">
        <p14:creationId xmlns:p14="http://schemas.microsoft.com/office/powerpoint/2010/main" val="1356408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0F1EFE15-105D-4788-870F-D8C07EC6BCD3}"/>
              </a:ext>
            </a:extLst>
          </p:cNvPr>
          <p:cNvSpPr txBox="1"/>
          <p:nvPr/>
        </p:nvSpPr>
        <p:spPr>
          <a:xfrm>
            <a:off x="0" y="0"/>
            <a:ext cx="12191999" cy="6858000"/>
          </a:xfrm>
          <a:prstGeom prst="rect">
            <a:avLst/>
          </a:prstGeom>
          <a:solidFill>
            <a:srgbClr val="C3B7CA"/>
          </a:solidFill>
        </p:spPr>
        <p:txBody>
          <a:bodyPr wrap="square" lIns="0" tIns="0" rIns="0" bIns="0" rtlCol="0">
            <a:spAutoFit/>
          </a:bodyPr>
          <a:lstStyle/>
          <a:p>
            <a:endParaRPr lang="da-DK" sz="2000" dirty="0" err="1"/>
          </a:p>
        </p:txBody>
      </p:sp>
      <p:sp>
        <p:nvSpPr>
          <p:cNvPr id="10" name="Tekstfelt 9">
            <a:extLst>
              <a:ext uri="{FF2B5EF4-FFF2-40B4-BE49-F238E27FC236}">
                <a16:creationId xmlns:a16="http://schemas.microsoft.com/office/drawing/2014/main" id="{812BE6E7-03F7-4DC2-9A53-146ADF2D2F41}"/>
              </a:ext>
            </a:extLst>
          </p:cNvPr>
          <p:cNvSpPr txBox="1"/>
          <p:nvPr/>
        </p:nvSpPr>
        <p:spPr>
          <a:xfrm>
            <a:off x="6827520" y="0"/>
            <a:ext cx="5364480" cy="6858000"/>
          </a:xfrm>
          <a:prstGeom prst="rect">
            <a:avLst/>
          </a:prstGeom>
          <a:solidFill>
            <a:schemeClr val="bg2"/>
          </a:solidFill>
        </p:spPr>
        <p:txBody>
          <a:bodyPr wrap="square" lIns="0" tIns="0" rIns="0" bIns="0" rtlCol="0">
            <a:spAutoFit/>
          </a:bodyPr>
          <a:lstStyle/>
          <a:p>
            <a:endParaRPr lang="da-DK" sz="2000" dirty="0" err="1"/>
          </a:p>
        </p:txBody>
      </p:sp>
      <p:sp>
        <p:nvSpPr>
          <p:cNvPr id="3" name="Titel 2">
            <a:extLst>
              <a:ext uri="{FF2B5EF4-FFF2-40B4-BE49-F238E27FC236}">
                <a16:creationId xmlns:a16="http://schemas.microsoft.com/office/drawing/2014/main" id="{22218675-84A7-4C43-8FE1-AB194ED435D2}"/>
              </a:ext>
            </a:extLst>
          </p:cNvPr>
          <p:cNvSpPr>
            <a:spLocks noGrp="1"/>
          </p:cNvSpPr>
          <p:nvPr>
            <p:ph type="title"/>
          </p:nvPr>
        </p:nvSpPr>
        <p:spPr>
          <a:xfrm>
            <a:off x="432000" y="632970"/>
            <a:ext cx="5775759" cy="5879590"/>
          </a:xfrm>
        </p:spPr>
        <p:txBody>
          <a:bodyPr/>
          <a:lstStyle/>
          <a:p>
            <a:r>
              <a:rPr lang="da-DK" sz="5400" dirty="0"/>
              <a:t>Derfor er et godt samarbejde med pårørende vigtigt</a:t>
            </a:r>
          </a:p>
        </p:txBody>
      </p:sp>
      <p:pic>
        <p:nvPicPr>
          <p:cNvPr id="7" name="Grafik 6">
            <a:extLst>
              <a:ext uri="{FF2B5EF4-FFF2-40B4-BE49-F238E27FC236}">
                <a16:creationId xmlns:a16="http://schemas.microsoft.com/office/drawing/2014/main" id="{0F700A02-EE38-43BA-9BCF-7DD35BD2F1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96463" y="1515987"/>
            <a:ext cx="4426593" cy="3432485"/>
          </a:xfrm>
          <a:prstGeom prst="rect">
            <a:avLst/>
          </a:prstGeom>
        </p:spPr>
      </p:pic>
    </p:spTree>
    <p:extLst>
      <p:ext uri="{BB962C8B-B14F-4D97-AF65-F5344CB8AC3E}">
        <p14:creationId xmlns:p14="http://schemas.microsoft.com/office/powerpoint/2010/main" val="1145946238"/>
      </p:ext>
    </p:extLst>
  </p:cSld>
  <p:clrMapOvr>
    <a:masterClrMapping/>
  </p:clrMapOvr>
</p:sld>
</file>

<file path=ppt/theme/theme1.xml><?xml version="1.0" encoding="utf-8"?>
<a:theme xmlns:a="http://schemas.openxmlformats.org/drawingml/2006/main" name="Sundhedsstyrelsen PowerPoint skabelon">
  <a:themeElements>
    <a:clrScheme name="Sundhedsstyrelsen - Bourdeaux">
      <a:dk1>
        <a:sysClr val="windowText" lastClr="000000"/>
      </a:dk1>
      <a:lt1>
        <a:sysClr val="window" lastClr="FFFFFF"/>
      </a:lt1>
      <a:dk2>
        <a:srgbClr val="FFC9D5"/>
      </a:dk2>
      <a:lt2>
        <a:srgbClr val="5C2551"/>
      </a:lt2>
      <a:accent1>
        <a:srgbClr val="441B3C"/>
      </a:accent1>
      <a:accent2>
        <a:srgbClr val="FF7896"/>
      </a:accent2>
      <a:accent3>
        <a:srgbClr val="005C8D"/>
      </a:accent3>
      <a:accent4>
        <a:srgbClr val="BEE3FF"/>
      </a:accent4>
      <a:accent5>
        <a:srgbClr val="003F36"/>
      </a:accent5>
      <a:accent6>
        <a:srgbClr val="00D79B"/>
      </a:accent6>
      <a:hlink>
        <a:srgbClr val="FF7896"/>
      </a:hlink>
      <a:folHlink>
        <a:srgbClr val="5C2551"/>
      </a:folHlink>
    </a:clrScheme>
    <a:fontScheme name="Sundhedsstyrelsen">
      <a:majorFont>
        <a:latin typeface="Raleway Extra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Blank.potx" id="{7A16F1A4-D7A2-47AD-8CC5-09B4829257D8}" vid="{BE58C47F-DC93-4865-BED4-2B512DFCA1BB}"/>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1874</Words>
  <Application>Microsoft Office PowerPoint</Application>
  <PresentationFormat>Widescreen</PresentationFormat>
  <Paragraphs>191</Paragraphs>
  <Slides>18</Slides>
  <Notes>17</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18</vt:i4>
      </vt:variant>
    </vt:vector>
  </HeadingPairs>
  <TitlesOfParts>
    <vt:vector size="23" baseType="lpstr">
      <vt:lpstr>Raleway ExtraBold</vt:lpstr>
      <vt:lpstr>Raleway Light</vt:lpstr>
      <vt:lpstr>Arial</vt:lpstr>
      <vt:lpstr>Raleway</vt:lpstr>
      <vt:lpstr>Sundhedsstyrelsen PowerPoint skabelon</vt:lpstr>
      <vt:lpstr>Pårørendesamarbejde – en fælles faglig opgave  </vt:lpstr>
      <vt:lpstr>Struktur for oplæg </vt:lpstr>
      <vt:lpstr>Er I selv pårørende?</vt:lpstr>
      <vt:lpstr>Betegnelsen ”pårørende” kan omfatte både partner, børn eller anden nær familie, men også naboer, venner eller andet netværk kan regnes som pårørende.   Det afgørende er, hvem borgeren opfatter og udpeger som sine pårørende. Pårørende kan desuden defineres som de mennesker, hvis liv bliver påvirket af, at de hjælper og støtter en nærtstående.   Der findes borgere, som ikke har nogen pårørende. Uanset om borgeren har pårørende eller ej, skal du sikre, at plejen har samme høje kvalitet.  </vt:lpstr>
      <vt:lpstr>Pårørende er forskellige</vt:lpstr>
      <vt:lpstr>Øvelse - Hvad gør du for at imødekomme pårørendes forskelligheder?</vt:lpstr>
      <vt:lpstr>PowerPoint-præsentation</vt:lpstr>
      <vt:lpstr>Spørg pårørende</vt:lpstr>
      <vt:lpstr>Derfor er et godt samarbejde med pårørende vigtigt</vt:lpstr>
      <vt:lpstr>Øvelse – hvorfor er et godt samarbejde med pårørende vigtigt? </vt:lpstr>
      <vt:lpstr>Fremmer borgerens sundhed og trivsel  </vt:lpstr>
      <vt:lpstr>Styrker pårørendes trivsel</vt:lpstr>
      <vt:lpstr>Fremmer et godt arbejdsmiljø</vt:lpstr>
      <vt:lpstr>Sundhedsstyrelsens pårørendefilm</vt:lpstr>
      <vt:lpstr>Pejlemærker for det gode samarbejde med pårørende</vt:lpstr>
      <vt:lpstr>Øvelse</vt:lpstr>
      <vt:lpstr>1. Har du lært noget nyt i dag?  2. Hvad er det vigtigste du har lært i dag?   3. Hvad er næste skridt for dig?  4. Hvad er næste skridt for din/jeres arbejdsplads?</vt:lpstr>
      <vt:lpstr>Tak for i 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2020-11-30T17:39:04Z</dcterms:created>
  <dcterms:modified xsi:type="dcterms:W3CDTF">2023-05-22T13:42:52Z</dcterms:modified>
</cp:coreProperties>
</file>