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56" r:id="rId2"/>
    <p:sldId id="271" r:id="rId3"/>
    <p:sldId id="273" r:id="rId4"/>
    <p:sldId id="274" r:id="rId5"/>
    <p:sldId id="262" r:id="rId6"/>
  </p:sldIdLst>
  <p:sldSz cx="12192000" cy="6858000"/>
  <p:notesSz cx="6858000" cy="9144000"/>
  <p:embeddedFontLst>
    <p:embeddedFont>
      <p:font typeface="Raleway" panose="020B0604020202020204" charset="0"/>
      <p:regular r:id="rId9"/>
      <p:bold r:id="rId10"/>
      <p:italic r:id="rId11"/>
      <p:boldItalic r:id="rId12"/>
    </p:embeddedFont>
    <p:embeddedFont>
      <p:font typeface="Raleway ExtraBold" panose="020B0604020202020204" charset="0"/>
      <p:bold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6E6E6"/>
    <a:srgbClr val="003356"/>
    <a:srgbClr val="001F34"/>
    <a:srgbClr val="441B3C"/>
    <a:srgbClr val="003F36"/>
    <a:srgbClr val="005C8D"/>
    <a:srgbClr val="BE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8523" autoAdjust="0"/>
  </p:normalViewPr>
  <p:slideViewPr>
    <p:cSldViewPr snapToGrid="0" showGuides="1">
      <p:cViewPr varScale="1">
        <p:scale>
          <a:sx n="84" d="100"/>
          <a:sy n="84" d="100"/>
        </p:scale>
        <p:origin x="13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389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‹nr.›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09/01/2023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09/01/2023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7014AFF4-321B-47D7-A0CD-0CFE22C65E3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1122362"/>
            <a:ext cx="6940800" cy="3621600"/>
          </a:xfrm>
        </p:spPr>
        <p:txBody>
          <a:bodyPr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skrives her i flere linjer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431999" y="5883332"/>
            <a:ext cx="4021200" cy="180000"/>
          </a:xfrm>
        </p:spPr>
        <p:txBody>
          <a:bodyPr/>
          <a:lstStyle>
            <a:lvl1pPr>
              <a:defRPr lang="en-GB" sz="1500" dirty="0">
                <a:solidFill>
                  <a:schemeClr val="bg1"/>
                </a:solidFill>
              </a:defRPr>
            </a:lvl1pPr>
          </a:lstStyle>
          <a:p>
            <a:fld id="{F2CF9434-4206-4AC2-A91A-1DCD05F48644}" type="datetime2">
              <a:rPr lang="da-DK" smtClean="0"/>
              <a:t>9. januar 2023</a:t>
            </a:fld>
            <a:endParaRPr lang="da-DK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40752A6-1750-4291-B91A-BCBA280283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8" y="6090239"/>
            <a:ext cx="4021200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da-DK" dirty="0"/>
              <a:t>Indsæt navn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757160F-1609-4C06-9280-500899BD0D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6343649"/>
            <a:ext cx="4021200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da-DK" dirty="0"/>
              <a:t>Indsæt titel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097836F4-DF01-4985-A4C0-2A0AF3CD00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36145"/>
            <a:ext cx="1800659" cy="421958"/>
          </a:xfrm>
          <a:prstGeom prst="rect">
            <a:avLst/>
          </a:prstGeom>
        </p:spPr>
      </p:pic>
      <p:sp>
        <p:nvSpPr>
          <p:cNvPr id="26" name="Ikoner">
            <a:extLst>
              <a:ext uri="{FF2B5EF4-FFF2-40B4-BE49-F238E27FC236}">
                <a16:creationId xmlns:a16="http://schemas.microsoft.com/office/drawing/2014/main" id="{807501B8-6288-4B48-97AA-8207383A42B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32000" y="5032800"/>
            <a:ext cx="1346400" cy="338400"/>
          </a:xfrm>
          <a:custGeom>
            <a:avLst/>
            <a:gdLst>
              <a:gd name="T0" fmla="*/ 1157 w 1157"/>
              <a:gd name="T1" fmla="*/ 144 h 288"/>
              <a:gd name="T2" fmla="*/ 1013 w 1157"/>
              <a:gd name="T3" fmla="*/ 288 h 288"/>
              <a:gd name="T4" fmla="*/ 869 w 1157"/>
              <a:gd name="T5" fmla="*/ 144 h 288"/>
              <a:gd name="T6" fmla="*/ 1013 w 1157"/>
              <a:gd name="T7" fmla="*/ 0 h 288"/>
              <a:gd name="T8" fmla="*/ 1157 w 1157"/>
              <a:gd name="T9" fmla="*/ 144 h 288"/>
              <a:gd name="T10" fmla="*/ 643 w 1157"/>
              <a:gd name="T11" fmla="*/ 5 h 288"/>
              <a:gd name="T12" fmla="*/ 569 w 1157"/>
              <a:gd name="T13" fmla="*/ 5 h 288"/>
              <a:gd name="T14" fmla="*/ 569 w 1157"/>
              <a:gd name="T15" fmla="*/ 107 h 288"/>
              <a:gd name="T16" fmla="*/ 467 w 1157"/>
              <a:gd name="T17" fmla="*/ 107 h 288"/>
              <a:gd name="T18" fmla="*/ 467 w 1157"/>
              <a:gd name="T19" fmla="*/ 181 h 288"/>
              <a:gd name="T20" fmla="*/ 569 w 1157"/>
              <a:gd name="T21" fmla="*/ 181 h 288"/>
              <a:gd name="T22" fmla="*/ 569 w 1157"/>
              <a:gd name="T23" fmla="*/ 283 h 288"/>
              <a:gd name="T24" fmla="*/ 643 w 1157"/>
              <a:gd name="T25" fmla="*/ 283 h 288"/>
              <a:gd name="T26" fmla="*/ 643 w 1157"/>
              <a:gd name="T27" fmla="*/ 181 h 288"/>
              <a:gd name="T28" fmla="*/ 745 w 1157"/>
              <a:gd name="T29" fmla="*/ 181 h 288"/>
              <a:gd name="T30" fmla="*/ 745 w 1157"/>
              <a:gd name="T31" fmla="*/ 107 h 288"/>
              <a:gd name="T32" fmla="*/ 643 w 1157"/>
              <a:gd name="T33" fmla="*/ 107 h 288"/>
              <a:gd name="T34" fmla="*/ 643 w 1157"/>
              <a:gd name="T35" fmla="*/ 5 h 288"/>
              <a:gd name="T36" fmla="*/ 255 w 1157"/>
              <a:gd name="T37" fmla="*/ 0 h 288"/>
              <a:gd name="T38" fmla="*/ 174 w 1157"/>
              <a:gd name="T39" fmla="*/ 53 h 288"/>
              <a:gd name="T40" fmla="*/ 93 w 1157"/>
              <a:gd name="T41" fmla="*/ 0 h 288"/>
              <a:gd name="T42" fmla="*/ 0 w 1157"/>
              <a:gd name="T43" fmla="*/ 91 h 288"/>
              <a:gd name="T44" fmla="*/ 174 w 1157"/>
              <a:gd name="T45" fmla="*/ 288 h 288"/>
              <a:gd name="T46" fmla="*/ 347 w 1157"/>
              <a:gd name="T47" fmla="*/ 91 h 288"/>
              <a:gd name="T48" fmla="*/ 255 w 1157"/>
              <a:gd name="T49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7" h="288">
                <a:moveTo>
                  <a:pt x="1157" y="144"/>
                </a:moveTo>
                <a:cubicBezTo>
                  <a:pt x="1157" y="223"/>
                  <a:pt x="1092" y="288"/>
                  <a:pt x="1013" y="288"/>
                </a:cubicBezTo>
                <a:cubicBezTo>
                  <a:pt x="933" y="288"/>
                  <a:pt x="869" y="223"/>
                  <a:pt x="869" y="144"/>
                </a:cubicBezTo>
                <a:cubicBezTo>
                  <a:pt x="869" y="65"/>
                  <a:pt x="933" y="0"/>
                  <a:pt x="1013" y="0"/>
                </a:cubicBezTo>
                <a:cubicBezTo>
                  <a:pt x="1092" y="0"/>
                  <a:pt x="1157" y="65"/>
                  <a:pt x="1157" y="144"/>
                </a:cubicBezTo>
                <a:close/>
                <a:moveTo>
                  <a:pt x="643" y="5"/>
                </a:moveTo>
                <a:cubicBezTo>
                  <a:pt x="569" y="5"/>
                  <a:pt x="569" y="5"/>
                  <a:pt x="569" y="5"/>
                </a:cubicBezTo>
                <a:cubicBezTo>
                  <a:pt x="569" y="107"/>
                  <a:pt x="569" y="107"/>
                  <a:pt x="569" y="107"/>
                </a:cubicBezTo>
                <a:cubicBezTo>
                  <a:pt x="467" y="107"/>
                  <a:pt x="467" y="107"/>
                  <a:pt x="467" y="107"/>
                </a:cubicBezTo>
                <a:cubicBezTo>
                  <a:pt x="467" y="181"/>
                  <a:pt x="467" y="181"/>
                  <a:pt x="467" y="181"/>
                </a:cubicBezTo>
                <a:cubicBezTo>
                  <a:pt x="569" y="181"/>
                  <a:pt x="569" y="181"/>
                  <a:pt x="569" y="181"/>
                </a:cubicBezTo>
                <a:cubicBezTo>
                  <a:pt x="569" y="283"/>
                  <a:pt x="569" y="283"/>
                  <a:pt x="569" y="283"/>
                </a:cubicBezTo>
                <a:cubicBezTo>
                  <a:pt x="643" y="283"/>
                  <a:pt x="643" y="283"/>
                  <a:pt x="643" y="283"/>
                </a:cubicBezTo>
                <a:cubicBezTo>
                  <a:pt x="643" y="181"/>
                  <a:pt x="643" y="181"/>
                  <a:pt x="643" y="181"/>
                </a:cubicBezTo>
                <a:cubicBezTo>
                  <a:pt x="745" y="181"/>
                  <a:pt x="745" y="181"/>
                  <a:pt x="745" y="181"/>
                </a:cubicBezTo>
                <a:cubicBezTo>
                  <a:pt x="745" y="107"/>
                  <a:pt x="745" y="107"/>
                  <a:pt x="745" y="107"/>
                </a:cubicBezTo>
                <a:cubicBezTo>
                  <a:pt x="643" y="107"/>
                  <a:pt x="643" y="107"/>
                  <a:pt x="643" y="107"/>
                </a:cubicBezTo>
                <a:lnTo>
                  <a:pt x="643" y="5"/>
                </a:lnTo>
                <a:close/>
                <a:moveTo>
                  <a:pt x="255" y="0"/>
                </a:moveTo>
                <a:cubicBezTo>
                  <a:pt x="196" y="0"/>
                  <a:pt x="174" y="53"/>
                  <a:pt x="174" y="53"/>
                </a:cubicBezTo>
                <a:cubicBezTo>
                  <a:pt x="174" y="53"/>
                  <a:pt x="151" y="0"/>
                  <a:pt x="93" y="0"/>
                </a:cubicBezTo>
                <a:cubicBezTo>
                  <a:pt x="27" y="0"/>
                  <a:pt x="0" y="57"/>
                  <a:pt x="0" y="91"/>
                </a:cubicBezTo>
                <a:cubicBezTo>
                  <a:pt x="0" y="159"/>
                  <a:pt x="80" y="244"/>
                  <a:pt x="174" y="288"/>
                </a:cubicBezTo>
                <a:cubicBezTo>
                  <a:pt x="267" y="244"/>
                  <a:pt x="347" y="159"/>
                  <a:pt x="347" y="91"/>
                </a:cubicBezTo>
                <a:cubicBezTo>
                  <a:pt x="347" y="57"/>
                  <a:pt x="320" y="0"/>
                  <a:pt x="2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2425142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632970"/>
            <a:ext cx="11328000" cy="93489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skrives her i en eller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1799" y="1900238"/>
            <a:ext cx="5484199" cy="4197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75999" y="1900238"/>
            <a:ext cx="5484201" cy="4197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slidenummer 11">
            <a:extLst>
              <a:ext uri="{FF2B5EF4-FFF2-40B4-BE49-F238E27FC236}">
                <a16:creationId xmlns:a16="http://schemas.microsoft.com/office/drawing/2014/main" id="{99C76138-CD40-4E65-845F-F511C78E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Pladsholder til dato 9" hidden="1">
            <a:extLst>
              <a:ext uri="{FF2B5EF4-FFF2-40B4-BE49-F238E27FC236}">
                <a16:creationId xmlns:a16="http://schemas.microsoft.com/office/drawing/2014/main" id="{F3B39126-D198-41DB-88AB-6C4F54386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Pladsholder til sidefod 10" hidden="1">
            <a:extLst>
              <a:ext uri="{FF2B5EF4-FFF2-40B4-BE49-F238E27FC236}">
                <a16:creationId xmlns:a16="http://schemas.microsoft.com/office/drawing/2014/main" id="{3F8442AA-4FE0-47EA-8B79-6D112F42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33517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objekt til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A6B7885-DDAE-450C-B00C-E86812F046A2}"/>
              </a:ext>
            </a:extLst>
          </p:cNvPr>
          <p:cNvSpPr/>
          <p:nvPr userDrawn="1"/>
        </p:nvSpPr>
        <p:spPr>
          <a:xfrm>
            <a:off x="6275998" y="0"/>
            <a:ext cx="60948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632970"/>
            <a:ext cx="5299200" cy="934890"/>
          </a:xfrm>
        </p:spPr>
        <p:txBody>
          <a:bodyPr/>
          <a:lstStyle>
            <a:lvl1pPr>
              <a:defRPr sz="3000"/>
            </a:lvl1pPr>
          </a:lstStyle>
          <a:p>
            <a:r>
              <a:rPr lang="da-DK" dirty="0"/>
              <a:t>Overskrift skrives her i en eller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1799" y="1900238"/>
            <a:ext cx="5299200" cy="4197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5347FED5-0CD2-4FA7-BE6E-68D8065A4EC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75998" y="0"/>
            <a:ext cx="6094800" cy="6858000"/>
          </a:xfrm>
        </p:spPr>
        <p:txBody>
          <a:bodyPr tIns="612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A51774A5-FED9-4538-B2CB-565EACF9A7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dato 10" hidden="1">
            <a:extLst>
              <a:ext uri="{FF2B5EF4-FFF2-40B4-BE49-F238E27FC236}">
                <a16:creationId xmlns:a16="http://schemas.microsoft.com/office/drawing/2014/main" id="{111A1756-A0E7-4C52-9A32-CA3EB8559D0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sidefod 11" hidden="1">
            <a:extLst>
              <a:ext uri="{FF2B5EF4-FFF2-40B4-BE49-F238E27FC236}">
                <a16:creationId xmlns:a16="http://schemas.microsoft.com/office/drawing/2014/main" id="{9B0D835E-06D6-410D-B17D-472F6616F43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Text Placeholder Ikoner">
            <a:extLst>
              <a:ext uri="{FF2B5EF4-FFF2-40B4-BE49-F238E27FC236}">
                <a16:creationId xmlns:a16="http://schemas.microsoft.com/office/drawing/2014/main" id="{F3423F88-ABA9-453B-96CA-8105B868702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360400" y="6433592"/>
            <a:ext cx="399600" cy="100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2512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dholdsobjekter på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A6B7885-DDAE-450C-B00C-E86812F046A2}"/>
              </a:ext>
            </a:extLst>
          </p:cNvPr>
          <p:cNvSpPr/>
          <p:nvPr userDrawn="1"/>
        </p:nvSpPr>
        <p:spPr>
          <a:xfrm>
            <a:off x="6097200" y="0"/>
            <a:ext cx="60948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632970"/>
            <a:ext cx="5299200" cy="93489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skrives her i en eller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1799" y="1900238"/>
            <a:ext cx="5299200" cy="4197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71200" y="182880"/>
            <a:ext cx="5745600" cy="59267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og indsæt tabel eller graf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Ikoner">
            <a:extLst>
              <a:ext uri="{FF2B5EF4-FFF2-40B4-BE49-F238E27FC236}">
                <a16:creationId xmlns:a16="http://schemas.microsoft.com/office/drawing/2014/main" id="{6EA125FF-4EB2-4137-A13A-E01C5CAD676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360253" y="6433592"/>
            <a:ext cx="399747" cy="100408"/>
          </a:xfrm>
          <a:custGeom>
            <a:avLst/>
            <a:gdLst>
              <a:gd name="T0" fmla="*/ 1157 w 1157"/>
              <a:gd name="T1" fmla="*/ 144 h 288"/>
              <a:gd name="T2" fmla="*/ 1013 w 1157"/>
              <a:gd name="T3" fmla="*/ 288 h 288"/>
              <a:gd name="T4" fmla="*/ 869 w 1157"/>
              <a:gd name="T5" fmla="*/ 144 h 288"/>
              <a:gd name="T6" fmla="*/ 1013 w 1157"/>
              <a:gd name="T7" fmla="*/ 0 h 288"/>
              <a:gd name="T8" fmla="*/ 1157 w 1157"/>
              <a:gd name="T9" fmla="*/ 144 h 288"/>
              <a:gd name="T10" fmla="*/ 643 w 1157"/>
              <a:gd name="T11" fmla="*/ 5 h 288"/>
              <a:gd name="T12" fmla="*/ 569 w 1157"/>
              <a:gd name="T13" fmla="*/ 5 h 288"/>
              <a:gd name="T14" fmla="*/ 569 w 1157"/>
              <a:gd name="T15" fmla="*/ 107 h 288"/>
              <a:gd name="T16" fmla="*/ 467 w 1157"/>
              <a:gd name="T17" fmla="*/ 107 h 288"/>
              <a:gd name="T18" fmla="*/ 467 w 1157"/>
              <a:gd name="T19" fmla="*/ 181 h 288"/>
              <a:gd name="T20" fmla="*/ 569 w 1157"/>
              <a:gd name="T21" fmla="*/ 181 h 288"/>
              <a:gd name="T22" fmla="*/ 569 w 1157"/>
              <a:gd name="T23" fmla="*/ 283 h 288"/>
              <a:gd name="T24" fmla="*/ 643 w 1157"/>
              <a:gd name="T25" fmla="*/ 283 h 288"/>
              <a:gd name="T26" fmla="*/ 643 w 1157"/>
              <a:gd name="T27" fmla="*/ 181 h 288"/>
              <a:gd name="T28" fmla="*/ 745 w 1157"/>
              <a:gd name="T29" fmla="*/ 181 h 288"/>
              <a:gd name="T30" fmla="*/ 745 w 1157"/>
              <a:gd name="T31" fmla="*/ 107 h 288"/>
              <a:gd name="T32" fmla="*/ 643 w 1157"/>
              <a:gd name="T33" fmla="*/ 107 h 288"/>
              <a:gd name="T34" fmla="*/ 643 w 1157"/>
              <a:gd name="T35" fmla="*/ 5 h 288"/>
              <a:gd name="T36" fmla="*/ 255 w 1157"/>
              <a:gd name="T37" fmla="*/ 0 h 288"/>
              <a:gd name="T38" fmla="*/ 174 w 1157"/>
              <a:gd name="T39" fmla="*/ 53 h 288"/>
              <a:gd name="T40" fmla="*/ 93 w 1157"/>
              <a:gd name="T41" fmla="*/ 0 h 288"/>
              <a:gd name="T42" fmla="*/ 0 w 1157"/>
              <a:gd name="T43" fmla="*/ 91 h 288"/>
              <a:gd name="T44" fmla="*/ 174 w 1157"/>
              <a:gd name="T45" fmla="*/ 288 h 288"/>
              <a:gd name="T46" fmla="*/ 347 w 1157"/>
              <a:gd name="T47" fmla="*/ 91 h 288"/>
              <a:gd name="T48" fmla="*/ 255 w 1157"/>
              <a:gd name="T49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7" h="288">
                <a:moveTo>
                  <a:pt x="1157" y="144"/>
                </a:moveTo>
                <a:cubicBezTo>
                  <a:pt x="1157" y="223"/>
                  <a:pt x="1092" y="288"/>
                  <a:pt x="1013" y="288"/>
                </a:cubicBezTo>
                <a:cubicBezTo>
                  <a:pt x="933" y="288"/>
                  <a:pt x="869" y="223"/>
                  <a:pt x="869" y="144"/>
                </a:cubicBezTo>
                <a:cubicBezTo>
                  <a:pt x="869" y="65"/>
                  <a:pt x="933" y="0"/>
                  <a:pt x="1013" y="0"/>
                </a:cubicBezTo>
                <a:cubicBezTo>
                  <a:pt x="1092" y="0"/>
                  <a:pt x="1157" y="65"/>
                  <a:pt x="1157" y="144"/>
                </a:cubicBezTo>
                <a:close/>
                <a:moveTo>
                  <a:pt x="643" y="5"/>
                </a:moveTo>
                <a:cubicBezTo>
                  <a:pt x="569" y="5"/>
                  <a:pt x="569" y="5"/>
                  <a:pt x="569" y="5"/>
                </a:cubicBezTo>
                <a:cubicBezTo>
                  <a:pt x="569" y="107"/>
                  <a:pt x="569" y="107"/>
                  <a:pt x="569" y="107"/>
                </a:cubicBezTo>
                <a:cubicBezTo>
                  <a:pt x="467" y="107"/>
                  <a:pt x="467" y="107"/>
                  <a:pt x="467" y="107"/>
                </a:cubicBezTo>
                <a:cubicBezTo>
                  <a:pt x="467" y="181"/>
                  <a:pt x="467" y="181"/>
                  <a:pt x="467" y="181"/>
                </a:cubicBezTo>
                <a:cubicBezTo>
                  <a:pt x="569" y="181"/>
                  <a:pt x="569" y="181"/>
                  <a:pt x="569" y="181"/>
                </a:cubicBezTo>
                <a:cubicBezTo>
                  <a:pt x="569" y="283"/>
                  <a:pt x="569" y="283"/>
                  <a:pt x="569" y="283"/>
                </a:cubicBezTo>
                <a:cubicBezTo>
                  <a:pt x="643" y="283"/>
                  <a:pt x="643" y="283"/>
                  <a:pt x="643" y="283"/>
                </a:cubicBezTo>
                <a:cubicBezTo>
                  <a:pt x="643" y="181"/>
                  <a:pt x="643" y="181"/>
                  <a:pt x="643" y="181"/>
                </a:cubicBezTo>
                <a:cubicBezTo>
                  <a:pt x="745" y="181"/>
                  <a:pt x="745" y="181"/>
                  <a:pt x="745" y="181"/>
                </a:cubicBezTo>
                <a:cubicBezTo>
                  <a:pt x="745" y="107"/>
                  <a:pt x="745" y="107"/>
                  <a:pt x="745" y="107"/>
                </a:cubicBezTo>
                <a:cubicBezTo>
                  <a:pt x="643" y="107"/>
                  <a:pt x="643" y="107"/>
                  <a:pt x="643" y="107"/>
                </a:cubicBezTo>
                <a:lnTo>
                  <a:pt x="643" y="5"/>
                </a:lnTo>
                <a:close/>
                <a:moveTo>
                  <a:pt x="255" y="0"/>
                </a:moveTo>
                <a:cubicBezTo>
                  <a:pt x="196" y="0"/>
                  <a:pt x="174" y="53"/>
                  <a:pt x="174" y="53"/>
                </a:cubicBezTo>
                <a:cubicBezTo>
                  <a:pt x="174" y="53"/>
                  <a:pt x="151" y="0"/>
                  <a:pt x="93" y="0"/>
                </a:cubicBezTo>
                <a:cubicBezTo>
                  <a:pt x="27" y="0"/>
                  <a:pt x="0" y="57"/>
                  <a:pt x="0" y="91"/>
                </a:cubicBezTo>
                <a:cubicBezTo>
                  <a:pt x="0" y="159"/>
                  <a:pt x="80" y="244"/>
                  <a:pt x="174" y="288"/>
                </a:cubicBezTo>
                <a:cubicBezTo>
                  <a:pt x="267" y="244"/>
                  <a:pt x="347" y="159"/>
                  <a:pt x="347" y="91"/>
                </a:cubicBezTo>
                <a:cubicBezTo>
                  <a:pt x="347" y="57"/>
                  <a:pt x="320" y="0"/>
                  <a:pt x="2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C93FE44B-8E32-4C27-94AF-F71D14C8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dato 10" hidden="1">
            <a:extLst>
              <a:ext uri="{FF2B5EF4-FFF2-40B4-BE49-F238E27FC236}">
                <a16:creationId xmlns:a16="http://schemas.microsoft.com/office/drawing/2014/main" id="{8797082D-BCBF-4A53-BC27-DAFA0D88F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sidefod 11" hidden="1">
            <a:extLst>
              <a:ext uri="{FF2B5EF4-FFF2-40B4-BE49-F238E27FC236}">
                <a16:creationId xmlns:a16="http://schemas.microsoft.com/office/drawing/2014/main" id="{4D9FF13F-592A-4460-ACB8-9F49BEF1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74869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dholdsobjekter på baggru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6BC38EB6-9EC0-43F9-9816-E002D7CCA3D8}"/>
              </a:ext>
            </a:extLst>
          </p:cNvPr>
          <p:cNvSpPr/>
          <p:nvPr userDrawn="1"/>
        </p:nvSpPr>
        <p:spPr>
          <a:xfrm>
            <a:off x="1" y="0"/>
            <a:ext cx="6094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A6B7885-DDAE-450C-B00C-E86812F046A2}"/>
              </a:ext>
            </a:extLst>
          </p:cNvPr>
          <p:cNvSpPr/>
          <p:nvPr userDrawn="1"/>
        </p:nvSpPr>
        <p:spPr>
          <a:xfrm>
            <a:off x="6094801" y="0"/>
            <a:ext cx="6097200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632970"/>
            <a:ext cx="5297448" cy="93489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skrives her i en eller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71200" y="182880"/>
            <a:ext cx="5745507" cy="592671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 noProof="0" dirty="0"/>
              <a:t>Klik og indsæt tabel eller graf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2000" y="1900800"/>
            <a:ext cx="5297448" cy="41979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9" name="Ikoner">
            <a:extLst>
              <a:ext uri="{FF2B5EF4-FFF2-40B4-BE49-F238E27FC236}">
                <a16:creationId xmlns:a16="http://schemas.microsoft.com/office/drawing/2014/main" id="{6EA125FF-4EB2-4137-A13A-E01C5CAD676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360253" y="6433592"/>
            <a:ext cx="399747" cy="100408"/>
          </a:xfrm>
          <a:custGeom>
            <a:avLst/>
            <a:gdLst>
              <a:gd name="T0" fmla="*/ 1157 w 1157"/>
              <a:gd name="T1" fmla="*/ 144 h 288"/>
              <a:gd name="T2" fmla="*/ 1013 w 1157"/>
              <a:gd name="T3" fmla="*/ 288 h 288"/>
              <a:gd name="T4" fmla="*/ 869 w 1157"/>
              <a:gd name="T5" fmla="*/ 144 h 288"/>
              <a:gd name="T6" fmla="*/ 1013 w 1157"/>
              <a:gd name="T7" fmla="*/ 0 h 288"/>
              <a:gd name="T8" fmla="*/ 1157 w 1157"/>
              <a:gd name="T9" fmla="*/ 144 h 288"/>
              <a:gd name="T10" fmla="*/ 643 w 1157"/>
              <a:gd name="T11" fmla="*/ 5 h 288"/>
              <a:gd name="T12" fmla="*/ 569 w 1157"/>
              <a:gd name="T13" fmla="*/ 5 h 288"/>
              <a:gd name="T14" fmla="*/ 569 w 1157"/>
              <a:gd name="T15" fmla="*/ 107 h 288"/>
              <a:gd name="T16" fmla="*/ 467 w 1157"/>
              <a:gd name="T17" fmla="*/ 107 h 288"/>
              <a:gd name="T18" fmla="*/ 467 w 1157"/>
              <a:gd name="T19" fmla="*/ 181 h 288"/>
              <a:gd name="T20" fmla="*/ 569 w 1157"/>
              <a:gd name="T21" fmla="*/ 181 h 288"/>
              <a:gd name="T22" fmla="*/ 569 w 1157"/>
              <a:gd name="T23" fmla="*/ 283 h 288"/>
              <a:gd name="T24" fmla="*/ 643 w 1157"/>
              <a:gd name="T25" fmla="*/ 283 h 288"/>
              <a:gd name="T26" fmla="*/ 643 w 1157"/>
              <a:gd name="T27" fmla="*/ 181 h 288"/>
              <a:gd name="T28" fmla="*/ 745 w 1157"/>
              <a:gd name="T29" fmla="*/ 181 h 288"/>
              <a:gd name="T30" fmla="*/ 745 w 1157"/>
              <a:gd name="T31" fmla="*/ 107 h 288"/>
              <a:gd name="T32" fmla="*/ 643 w 1157"/>
              <a:gd name="T33" fmla="*/ 107 h 288"/>
              <a:gd name="T34" fmla="*/ 643 w 1157"/>
              <a:gd name="T35" fmla="*/ 5 h 288"/>
              <a:gd name="T36" fmla="*/ 255 w 1157"/>
              <a:gd name="T37" fmla="*/ 0 h 288"/>
              <a:gd name="T38" fmla="*/ 174 w 1157"/>
              <a:gd name="T39" fmla="*/ 53 h 288"/>
              <a:gd name="T40" fmla="*/ 93 w 1157"/>
              <a:gd name="T41" fmla="*/ 0 h 288"/>
              <a:gd name="T42" fmla="*/ 0 w 1157"/>
              <a:gd name="T43" fmla="*/ 91 h 288"/>
              <a:gd name="T44" fmla="*/ 174 w 1157"/>
              <a:gd name="T45" fmla="*/ 288 h 288"/>
              <a:gd name="T46" fmla="*/ 347 w 1157"/>
              <a:gd name="T47" fmla="*/ 91 h 288"/>
              <a:gd name="T48" fmla="*/ 255 w 1157"/>
              <a:gd name="T49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7" h="288">
                <a:moveTo>
                  <a:pt x="1157" y="144"/>
                </a:moveTo>
                <a:cubicBezTo>
                  <a:pt x="1157" y="223"/>
                  <a:pt x="1092" y="288"/>
                  <a:pt x="1013" y="288"/>
                </a:cubicBezTo>
                <a:cubicBezTo>
                  <a:pt x="933" y="288"/>
                  <a:pt x="869" y="223"/>
                  <a:pt x="869" y="144"/>
                </a:cubicBezTo>
                <a:cubicBezTo>
                  <a:pt x="869" y="65"/>
                  <a:pt x="933" y="0"/>
                  <a:pt x="1013" y="0"/>
                </a:cubicBezTo>
                <a:cubicBezTo>
                  <a:pt x="1092" y="0"/>
                  <a:pt x="1157" y="65"/>
                  <a:pt x="1157" y="144"/>
                </a:cubicBezTo>
                <a:close/>
                <a:moveTo>
                  <a:pt x="643" y="5"/>
                </a:moveTo>
                <a:cubicBezTo>
                  <a:pt x="569" y="5"/>
                  <a:pt x="569" y="5"/>
                  <a:pt x="569" y="5"/>
                </a:cubicBezTo>
                <a:cubicBezTo>
                  <a:pt x="569" y="107"/>
                  <a:pt x="569" y="107"/>
                  <a:pt x="569" y="107"/>
                </a:cubicBezTo>
                <a:cubicBezTo>
                  <a:pt x="467" y="107"/>
                  <a:pt x="467" y="107"/>
                  <a:pt x="467" y="107"/>
                </a:cubicBezTo>
                <a:cubicBezTo>
                  <a:pt x="467" y="181"/>
                  <a:pt x="467" y="181"/>
                  <a:pt x="467" y="181"/>
                </a:cubicBezTo>
                <a:cubicBezTo>
                  <a:pt x="569" y="181"/>
                  <a:pt x="569" y="181"/>
                  <a:pt x="569" y="181"/>
                </a:cubicBezTo>
                <a:cubicBezTo>
                  <a:pt x="569" y="283"/>
                  <a:pt x="569" y="283"/>
                  <a:pt x="569" y="283"/>
                </a:cubicBezTo>
                <a:cubicBezTo>
                  <a:pt x="643" y="283"/>
                  <a:pt x="643" y="283"/>
                  <a:pt x="643" y="283"/>
                </a:cubicBezTo>
                <a:cubicBezTo>
                  <a:pt x="643" y="181"/>
                  <a:pt x="643" y="181"/>
                  <a:pt x="643" y="181"/>
                </a:cubicBezTo>
                <a:cubicBezTo>
                  <a:pt x="745" y="181"/>
                  <a:pt x="745" y="181"/>
                  <a:pt x="745" y="181"/>
                </a:cubicBezTo>
                <a:cubicBezTo>
                  <a:pt x="745" y="107"/>
                  <a:pt x="745" y="107"/>
                  <a:pt x="745" y="107"/>
                </a:cubicBezTo>
                <a:cubicBezTo>
                  <a:pt x="643" y="107"/>
                  <a:pt x="643" y="107"/>
                  <a:pt x="643" y="107"/>
                </a:cubicBezTo>
                <a:lnTo>
                  <a:pt x="643" y="5"/>
                </a:lnTo>
                <a:close/>
                <a:moveTo>
                  <a:pt x="255" y="0"/>
                </a:moveTo>
                <a:cubicBezTo>
                  <a:pt x="196" y="0"/>
                  <a:pt x="174" y="53"/>
                  <a:pt x="174" y="53"/>
                </a:cubicBezTo>
                <a:cubicBezTo>
                  <a:pt x="174" y="53"/>
                  <a:pt x="151" y="0"/>
                  <a:pt x="93" y="0"/>
                </a:cubicBezTo>
                <a:cubicBezTo>
                  <a:pt x="27" y="0"/>
                  <a:pt x="0" y="57"/>
                  <a:pt x="0" y="91"/>
                </a:cubicBezTo>
                <a:cubicBezTo>
                  <a:pt x="0" y="159"/>
                  <a:pt x="80" y="244"/>
                  <a:pt x="174" y="288"/>
                </a:cubicBezTo>
                <a:cubicBezTo>
                  <a:pt x="267" y="244"/>
                  <a:pt x="347" y="159"/>
                  <a:pt x="347" y="91"/>
                </a:cubicBezTo>
                <a:cubicBezTo>
                  <a:pt x="347" y="57"/>
                  <a:pt x="320" y="0"/>
                  <a:pt x="2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C93FE44B-8E32-4C27-94AF-F71D14C8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dato 10" hidden="1">
            <a:extLst>
              <a:ext uri="{FF2B5EF4-FFF2-40B4-BE49-F238E27FC236}">
                <a16:creationId xmlns:a16="http://schemas.microsoft.com/office/drawing/2014/main" id="{8797082D-BCBF-4A53-BC27-DAFA0D88F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sidefod 11" hidden="1">
            <a:extLst>
              <a:ext uri="{FF2B5EF4-FFF2-40B4-BE49-F238E27FC236}">
                <a16:creationId xmlns:a16="http://schemas.microsoft.com/office/drawing/2014/main" id="{4D9FF13F-592A-4460-ACB8-9F49BEF1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13386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rvet baggrund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6EFDE22D-AEC6-44D1-9036-1CBF65072CEB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54800" y="632970"/>
            <a:ext cx="5299200" cy="934890"/>
          </a:xfrm>
        </p:spPr>
        <p:txBody>
          <a:bodyPr/>
          <a:lstStyle>
            <a:lvl1pPr>
              <a:lnSpc>
                <a:spcPct val="89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Overskrift skrives her i en eller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454800" y="1900238"/>
            <a:ext cx="5299200" cy="4197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a-DK" noProof="0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9" name="Ikoner">
            <a:extLst>
              <a:ext uri="{FF2B5EF4-FFF2-40B4-BE49-F238E27FC236}">
                <a16:creationId xmlns:a16="http://schemas.microsoft.com/office/drawing/2014/main" id="{6EA125FF-4EB2-4137-A13A-E01C5CAD676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360253" y="6433592"/>
            <a:ext cx="399747" cy="100408"/>
          </a:xfrm>
          <a:custGeom>
            <a:avLst/>
            <a:gdLst>
              <a:gd name="T0" fmla="*/ 1157 w 1157"/>
              <a:gd name="T1" fmla="*/ 144 h 288"/>
              <a:gd name="T2" fmla="*/ 1013 w 1157"/>
              <a:gd name="T3" fmla="*/ 288 h 288"/>
              <a:gd name="T4" fmla="*/ 869 w 1157"/>
              <a:gd name="T5" fmla="*/ 144 h 288"/>
              <a:gd name="T6" fmla="*/ 1013 w 1157"/>
              <a:gd name="T7" fmla="*/ 0 h 288"/>
              <a:gd name="T8" fmla="*/ 1157 w 1157"/>
              <a:gd name="T9" fmla="*/ 144 h 288"/>
              <a:gd name="T10" fmla="*/ 643 w 1157"/>
              <a:gd name="T11" fmla="*/ 5 h 288"/>
              <a:gd name="T12" fmla="*/ 569 w 1157"/>
              <a:gd name="T13" fmla="*/ 5 h 288"/>
              <a:gd name="T14" fmla="*/ 569 w 1157"/>
              <a:gd name="T15" fmla="*/ 107 h 288"/>
              <a:gd name="T16" fmla="*/ 467 w 1157"/>
              <a:gd name="T17" fmla="*/ 107 h 288"/>
              <a:gd name="T18" fmla="*/ 467 w 1157"/>
              <a:gd name="T19" fmla="*/ 181 h 288"/>
              <a:gd name="T20" fmla="*/ 569 w 1157"/>
              <a:gd name="T21" fmla="*/ 181 h 288"/>
              <a:gd name="T22" fmla="*/ 569 w 1157"/>
              <a:gd name="T23" fmla="*/ 283 h 288"/>
              <a:gd name="T24" fmla="*/ 643 w 1157"/>
              <a:gd name="T25" fmla="*/ 283 h 288"/>
              <a:gd name="T26" fmla="*/ 643 w 1157"/>
              <a:gd name="T27" fmla="*/ 181 h 288"/>
              <a:gd name="T28" fmla="*/ 745 w 1157"/>
              <a:gd name="T29" fmla="*/ 181 h 288"/>
              <a:gd name="T30" fmla="*/ 745 w 1157"/>
              <a:gd name="T31" fmla="*/ 107 h 288"/>
              <a:gd name="T32" fmla="*/ 643 w 1157"/>
              <a:gd name="T33" fmla="*/ 107 h 288"/>
              <a:gd name="T34" fmla="*/ 643 w 1157"/>
              <a:gd name="T35" fmla="*/ 5 h 288"/>
              <a:gd name="T36" fmla="*/ 255 w 1157"/>
              <a:gd name="T37" fmla="*/ 0 h 288"/>
              <a:gd name="T38" fmla="*/ 174 w 1157"/>
              <a:gd name="T39" fmla="*/ 53 h 288"/>
              <a:gd name="T40" fmla="*/ 93 w 1157"/>
              <a:gd name="T41" fmla="*/ 0 h 288"/>
              <a:gd name="T42" fmla="*/ 0 w 1157"/>
              <a:gd name="T43" fmla="*/ 91 h 288"/>
              <a:gd name="T44" fmla="*/ 174 w 1157"/>
              <a:gd name="T45" fmla="*/ 288 h 288"/>
              <a:gd name="T46" fmla="*/ 347 w 1157"/>
              <a:gd name="T47" fmla="*/ 91 h 288"/>
              <a:gd name="T48" fmla="*/ 255 w 1157"/>
              <a:gd name="T49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7" h="288">
                <a:moveTo>
                  <a:pt x="1157" y="144"/>
                </a:moveTo>
                <a:cubicBezTo>
                  <a:pt x="1157" y="223"/>
                  <a:pt x="1092" y="288"/>
                  <a:pt x="1013" y="288"/>
                </a:cubicBezTo>
                <a:cubicBezTo>
                  <a:pt x="933" y="288"/>
                  <a:pt x="869" y="223"/>
                  <a:pt x="869" y="144"/>
                </a:cubicBezTo>
                <a:cubicBezTo>
                  <a:pt x="869" y="65"/>
                  <a:pt x="933" y="0"/>
                  <a:pt x="1013" y="0"/>
                </a:cubicBezTo>
                <a:cubicBezTo>
                  <a:pt x="1092" y="0"/>
                  <a:pt x="1157" y="65"/>
                  <a:pt x="1157" y="144"/>
                </a:cubicBezTo>
                <a:close/>
                <a:moveTo>
                  <a:pt x="643" y="5"/>
                </a:moveTo>
                <a:cubicBezTo>
                  <a:pt x="569" y="5"/>
                  <a:pt x="569" y="5"/>
                  <a:pt x="569" y="5"/>
                </a:cubicBezTo>
                <a:cubicBezTo>
                  <a:pt x="569" y="107"/>
                  <a:pt x="569" y="107"/>
                  <a:pt x="569" y="107"/>
                </a:cubicBezTo>
                <a:cubicBezTo>
                  <a:pt x="467" y="107"/>
                  <a:pt x="467" y="107"/>
                  <a:pt x="467" y="107"/>
                </a:cubicBezTo>
                <a:cubicBezTo>
                  <a:pt x="467" y="181"/>
                  <a:pt x="467" y="181"/>
                  <a:pt x="467" y="181"/>
                </a:cubicBezTo>
                <a:cubicBezTo>
                  <a:pt x="569" y="181"/>
                  <a:pt x="569" y="181"/>
                  <a:pt x="569" y="181"/>
                </a:cubicBezTo>
                <a:cubicBezTo>
                  <a:pt x="569" y="283"/>
                  <a:pt x="569" y="283"/>
                  <a:pt x="569" y="283"/>
                </a:cubicBezTo>
                <a:cubicBezTo>
                  <a:pt x="643" y="283"/>
                  <a:pt x="643" y="283"/>
                  <a:pt x="643" y="283"/>
                </a:cubicBezTo>
                <a:cubicBezTo>
                  <a:pt x="643" y="181"/>
                  <a:pt x="643" y="181"/>
                  <a:pt x="643" y="181"/>
                </a:cubicBezTo>
                <a:cubicBezTo>
                  <a:pt x="745" y="181"/>
                  <a:pt x="745" y="181"/>
                  <a:pt x="745" y="181"/>
                </a:cubicBezTo>
                <a:cubicBezTo>
                  <a:pt x="745" y="107"/>
                  <a:pt x="745" y="107"/>
                  <a:pt x="745" y="107"/>
                </a:cubicBezTo>
                <a:cubicBezTo>
                  <a:pt x="643" y="107"/>
                  <a:pt x="643" y="107"/>
                  <a:pt x="643" y="107"/>
                </a:cubicBezTo>
                <a:lnTo>
                  <a:pt x="643" y="5"/>
                </a:lnTo>
                <a:close/>
                <a:moveTo>
                  <a:pt x="255" y="0"/>
                </a:moveTo>
                <a:cubicBezTo>
                  <a:pt x="196" y="0"/>
                  <a:pt x="174" y="53"/>
                  <a:pt x="174" y="53"/>
                </a:cubicBezTo>
                <a:cubicBezTo>
                  <a:pt x="174" y="53"/>
                  <a:pt x="151" y="0"/>
                  <a:pt x="93" y="0"/>
                </a:cubicBezTo>
                <a:cubicBezTo>
                  <a:pt x="27" y="0"/>
                  <a:pt x="0" y="57"/>
                  <a:pt x="0" y="91"/>
                </a:cubicBezTo>
                <a:cubicBezTo>
                  <a:pt x="0" y="159"/>
                  <a:pt x="80" y="244"/>
                  <a:pt x="174" y="288"/>
                </a:cubicBezTo>
                <a:cubicBezTo>
                  <a:pt x="267" y="244"/>
                  <a:pt x="347" y="159"/>
                  <a:pt x="347" y="91"/>
                </a:cubicBezTo>
                <a:cubicBezTo>
                  <a:pt x="347" y="57"/>
                  <a:pt x="320" y="0"/>
                  <a:pt x="2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C5C33635-6099-4D0D-AB14-EA159BE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dato 10" hidden="1">
            <a:extLst>
              <a:ext uri="{FF2B5EF4-FFF2-40B4-BE49-F238E27FC236}">
                <a16:creationId xmlns:a16="http://schemas.microsoft.com/office/drawing/2014/main" id="{0E64D43B-1701-4143-A634-F2184E644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sidefod 11" hidden="1">
            <a:extLst>
              <a:ext uri="{FF2B5EF4-FFF2-40B4-BE49-F238E27FC236}">
                <a16:creationId xmlns:a16="http://schemas.microsoft.com/office/drawing/2014/main" id="{A5C4B665-3B2D-4FA3-8EF2-DE6A06F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2123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6EFDE22D-AEC6-44D1-9036-1CBF65072CEB}"/>
              </a:ext>
            </a:extLst>
          </p:cNvPr>
          <p:cNvSpPr/>
          <p:nvPr userDrawn="1"/>
        </p:nvSpPr>
        <p:spPr>
          <a:xfrm>
            <a:off x="0" y="0"/>
            <a:ext cx="60948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54800" y="632970"/>
            <a:ext cx="5299200" cy="934890"/>
          </a:xfrm>
        </p:spPr>
        <p:txBody>
          <a:bodyPr/>
          <a:lstStyle>
            <a:lvl1pPr>
              <a:lnSpc>
                <a:spcPct val="89000"/>
              </a:lnSpc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Overskrift skrives her i en eller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454800" y="1900238"/>
            <a:ext cx="5299200" cy="41973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da-DK" noProof="0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9" name="Ikoner">
            <a:extLst>
              <a:ext uri="{FF2B5EF4-FFF2-40B4-BE49-F238E27FC236}">
                <a16:creationId xmlns:a16="http://schemas.microsoft.com/office/drawing/2014/main" id="{6EA125FF-4EB2-4137-A13A-E01C5CAD676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360253" y="6433592"/>
            <a:ext cx="399747" cy="100408"/>
          </a:xfrm>
          <a:custGeom>
            <a:avLst/>
            <a:gdLst>
              <a:gd name="T0" fmla="*/ 1157 w 1157"/>
              <a:gd name="T1" fmla="*/ 144 h 288"/>
              <a:gd name="T2" fmla="*/ 1013 w 1157"/>
              <a:gd name="T3" fmla="*/ 288 h 288"/>
              <a:gd name="T4" fmla="*/ 869 w 1157"/>
              <a:gd name="T5" fmla="*/ 144 h 288"/>
              <a:gd name="T6" fmla="*/ 1013 w 1157"/>
              <a:gd name="T7" fmla="*/ 0 h 288"/>
              <a:gd name="T8" fmla="*/ 1157 w 1157"/>
              <a:gd name="T9" fmla="*/ 144 h 288"/>
              <a:gd name="T10" fmla="*/ 643 w 1157"/>
              <a:gd name="T11" fmla="*/ 5 h 288"/>
              <a:gd name="T12" fmla="*/ 569 w 1157"/>
              <a:gd name="T13" fmla="*/ 5 h 288"/>
              <a:gd name="T14" fmla="*/ 569 w 1157"/>
              <a:gd name="T15" fmla="*/ 107 h 288"/>
              <a:gd name="T16" fmla="*/ 467 w 1157"/>
              <a:gd name="T17" fmla="*/ 107 h 288"/>
              <a:gd name="T18" fmla="*/ 467 w 1157"/>
              <a:gd name="T19" fmla="*/ 181 h 288"/>
              <a:gd name="T20" fmla="*/ 569 w 1157"/>
              <a:gd name="T21" fmla="*/ 181 h 288"/>
              <a:gd name="T22" fmla="*/ 569 w 1157"/>
              <a:gd name="T23" fmla="*/ 283 h 288"/>
              <a:gd name="T24" fmla="*/ 643 w 1157"/>
              <a:gd name="T25" fmla="*/ 283 h 288"/>
              <a:gd name="T26" fmla="*/ 643 w 1157"/>
              <a:gd name="T27" fmla="*/ 181 h 288"/>
              <a:gd name="T28" fmla="*/ 745 w 1157"/>
              <a:gd name="T29" fmla="*/ 181 h 288"/>
              <a:gd name="T30" fmla="*/ 745 w 1157"/>
              <a:gd name="T31" fmla="*/ 107 h 288"/>
              <a:gd name="T32" fmla="*/ 643 w 1157"/>
              <a:gd name="T33" fmla="*/ 107 h 288"/>
              <a:gd name="T34" fmla="*/ 643 w 1157"/>
              <a:gd name="T35" fmla="*/ 5 h 288"/>
              <a:gd name="T36" fmla="*/ 255 w 1157"/>
              <a:gd name="T37" fmla="*/ 0 h 288"/>
              <a:gd name="T38" fmla="*/ 174 w 1157"/>
              <a:gd name="T39" fmla="*/ 53 h 288"/>
              <a:gd name="T40" fmla="*/ 93 w 1157"/>
              <a:gd name="T41" fmla="*/ 0 h 288"/>
              <a:gd name="T42" fmla="*/ 0 w 1157"/>
              <a:gd name="T43" fmla="*/ 91 h 288"/>
              <a:gd name="T44" fmla="*/ 174 w 1157"/>
              <a:gd name="T45" fmla="*/ 288 h 288"/>
              <a:gd name="T46" fmla="*/ 347 w 1157"/>
              <a:gd name="T47" fmla="*/ 91 h 288"/>
              <a:gd name="T48" fmla="*/ 255 w 1157"/>
              <a:gd name="T49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7" h="288">
                <a:moveTo>
                  <a:pt x="1157" y="144"/>
                </a:moveTo>
                <a:cubicBezTo>
                  <a:pt x="1157" y="223"/>
                  <a:pt x="1092" y="288"/>
                  <a:pt x="1013" y="288"/>
                </a:cubicBezTo>
                <a:cubicBezTo>
                  <a:pt x="933" y="288"/>
                  <a:pt x="869" y="223"/>
                  <a:pt x="869" y="144"/>
                </a:cubicBezTo>
                <a:cubicBezTo>
                  <a:pt x="869" y="65"/>
                  <a:pt x="933" y="0"/>
                  <a:pt x="1013" y="0"/>
                </a:cubicBezTo>
                <a:cubicBezTo>
                  <a:pt x="1092" y="0"/>
                  <a:pt x="1157" y="65"/>
                  <a:pt x="1157" y="144"/>
                </a:cubicBezTo>
                <a:close/>
                <a:moveTo>
                  <a:pt x="643" y="5"/>
                </a:moveTo>
                <a:cubicBezTo>
                  <a:pt x="569" y="5"/>
                  <a:pt x="569" y="5"/>
                  <a:pt x="569" y="5"/>
                </a:cubicBezTo>
                <a:cubicBezTo>
                  <a:pt x="569" y="107"/>
                  <a:pt x="569" y="107"/>
                  <a:pt x="569" y="107"/>
                </a:cubicBezTo>
                <a:cubicBezTo>
                  <a:pt x="467" y="107"/>
                  <a:pt x="467" y="107"/>
                  <a:pt x="467" y="107"/>
                </a:cubicBezTo>
                <a:cubicBezTo>
                  <a:pt x="467" y="181"/>
                  <a:pt x="467" y="181"/>
                  <a:pt x="467" y="181"/>
                </a:cubicBezTo>
                <a:cubicBezTo>
                  <a:pt x="569" y="181"/>
                  <a:pt x="569" y="181"/>
                  <a:pt x="569" y="181"/>
                </a:cubicBezTo>
                <a:cubicBezTo>
                  <a:pt x="569" y="283"/>
                  <a:pt x="569" y="283"/>
                  <a:pt x="569" y="283"/>
                </a:cubicBezTo>
                <a:cubicBezTo>
                  <a:pt x="643" y="283"/>
                  <a:pt x="643" y="283"/>
                  <a:pt x="643" y="283"/>
                </a:cubicBezTo>
                <a:cubicBezTo>
                  <a:pt x="643" y="181"/>
                  <a:pt x="643" y="181"/>
                  <a:pt x="643" y="181"/>
                </a:cubicBezTo>
                <a:cubicBezTo>
                  <a:pt x="745" y="181"/>
                  <a:pt x="745" y="181"/>
                  <a:pt x="745" y="181"/>
                </a:cubicBezTo>
                <a:cubicBezTo>
                  <a:pt x="745" y="107"/>
                  <a:pt x="745" y="107"/>
                  <a:pt x="745" y="107"/>
                </a:cubicBezTo>
                <a:cubicBezTo>
                  <a:pt x="643" y="107"/>
                  <a:pt x="643" y="107"/>
                  <a:pt x="643" y="107"/>
                </a:cubicBezTo>
                <a:lnTo>
                  <a:pt x="643" y="5"/>
                </a:lnTo>
                <a:close/>
                <a:moveTo>
                  <a:pt x="255" y="0"/>
                </a:moveTo>
                <a:cubicBezTo>
                  <a:pt x="196" y="0"/>
                  <a:pt x="174" y="53"/>
                  <a:pt x="174" y="53"/>
                </a:cubicBezTo>
                <a:cubicBezTo>
                  <a:pt x="174" y="53"/>
                  <a:pt x="151" y="0"/>
                  <a:pt x="93" y="0"/>
                </a:cubicBezTo>
                <a:cubicBezTo>
                  <a:pt x="27" y="0"/>
                  <a:pt x="0" y="57"/>
                  <a:pt x="0" y="91"/>
                </a:cubicBezTo>
                <a:cubicBezTo>
                  <a:pt x="0" y="159"/>
                  <a:pt x="80" y="244"/>
                  <a:pt x="174" y="288"/>
                </a:cubicBezTo>
                <a:cubicBezTo>
                  <a:pt x="267" y="244"/>
                  <a:pt x="347" y="159"/>
                  <a:pt x="347" y="91"/>
                </a:cubicBezTo>
                <a:cubicBezTo>
                  <a:pt x="347" y="57"/>
                  <a:pt x="320" y="0"/>
                  <a:pt x="2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C5C33635-6099-4D0D-AB14-EA159BE8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dato 10" hidden="1">
            <a:extLst>
              <a:ext uri="{FF2B5EF4-FFF2-40B4-BE49-F238E27FC236}">
                <a16:creationId xmlns:a16="http://schemas.microsoft.com/office/drawing/2014/main" id="{0E64D43B-1701-4143-A634-F2184E644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sidefod 11" hidden="1">
            <a:extLst>
              <a:ext uri="{FF2B5EF4-FFF2-40B4-BE49-F238E27FC236}">
                <a16:creationId xmlns:a16="http://schemas.microsoft.com/office/drawing/2014/main" id="{A5C4B665-3B2D-4FA3-8EF2-DE6A06F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8E83D3A-E2DC-4014-A218-F23A5A8048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900238"/>
            <a:ext cx="5303000" cy="4197350"/>
          </a:xfrm>
        </p:spPr>
        <p:txBody>
          <a:bodyPr>
            <a:normAutofit/>
          </a:bodyPr>
          <a:lstStyle>
            <a:lvl1pPr marL="0" indent="0">
              <a:lnSpc>
                <a:spcPct val="83000"/>
              </a:lnSpc>
              <a:spcBef>
                <a:spcPts val="6000"/>
              </a:spcBef>
              <a:spcAft>
                <a:spcPts val="400"/>
              </a:spcAft>
              <a:buFont typeface="Arial" panose="020B0604020202020204" pitchFamily="34" charset="0"/>
              <a:buChar char="​"/>
              <a:defRPr sz="10000" b="1">
                <a:solidFill>
                  <a:schemeClr val="bg1"/>
                </a:solidFill>
              </a:defRPr>
            </a:lvl1pPr>
            <a:lvl2pPr marL="0" indent="0">
              <a:lnSpc>
                <a:spcPct val="111000"/>
              </a:lnSpc>
              <a:buFont typeface="Arial" panose="020B0604020202020204" pitchFamily="34" charset="0"/>
              <a:buChar char="​"/>
              <a:defRPr>
                <a:solidFill>
                  <a:schemeClr val="bg1"/>
                </a:solidFill>
              </a:defRPr>
            </a:lvl2pPr>
            <a:lvl3pPr marL="180000">
              <a:lnSpc>
                <a:spcPct val="114000"/>
              </a:lnSpc>
              <a:defRPr>
                <a:solidFill>
                  <a:schemeClr val="bg1"/>
                </a:solidFill>
              </a:defRPr>
            </a:lvl3pPr>
            <a:lvl4pPr marL="360000">
              <a:lnSpc>
                <a:spcPct val="114000"/>
              </a:lnSpc>
              <a:defRPr>
                <a:solidFill>
                  <a:schemeClr val="bg1"/>
                </a:solidFill>
              </a:defRPr>
            </a:lvl4pPr>
            <a:lvl5pPr marL="540000">
              <a:lnSpc>
                <a:spcPct val="114000"/>
              </a:lnSpc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Indsæt tal 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A7AB18CA-D15D-4150-802F-9E36348819D9}"/>
              </a:ext>
            </a:extLst>
          </p:cNvPr>
          <p:cNvSpPr txBox="1"/>
          <p:nvPr userDrawn="1"/>
        </p:nvSpPr>
        <p:spPr>
          <a:xfrm>
            <a:off x="-1173717" y="1900238"/>
            <a:ext cx="1040130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For næste tekst niveau vælg ENTER og TAB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10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/>
              <a:t>For at få tal niveauet tilbage skal du vælge ENTER og SHIFT + TAB </a:t>
            </a:r>
          </a:p>
          <a:p>
            <a:pPr algn="r"/>
            <a:endParaRPr lang="da-DK" sz="1100" dirty="0" err="1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AABE7F8-1F06-472C-9E25-82F6207F40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31101" y="3429000"/>
            <a:ext cx="1897514" cy="220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objekt til billeder 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A6B7885-DDAE-450C-B00C-E86812F046A2}"/>
              </a:ext>
            </a:extLst>
          </p:cNvPr>
          <p:cNvSpPr/>
          <p:nvPr userDrawn="1"/>
        </p:nvSpPr>
        <p:spPr>
          <a:xfrm>
            <a:off x="3354998" y="0"/>
            <a:ext cx="8837001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EA72F82E-41CB-4503-864D-CF00A38EB36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54797" y="0"/>
            <a:ext cx="8837203" cy="6858000"/>
          </a:xfrm>
        </p:spPr>
        <p:txBody>
          <a:bodyPr tIns="612000" anchor="ctr" anchorCtr="0"/>
          <a:lstStyle>
            <a:lvl1pPr marL="0" indent="0" algn="ctr">
              <a:buNone/>
              <a:defRPr/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632970"/>
            <a:ext cx="2563200" cy="93489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skrives her i en eller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1799" y="1900238"/>
            <a:ext cx="2563200" cy="41973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4" name="Text Placeholder Ikoner">
            <a:extLst>
              <a:ext uri="{FF2B5EF4-FFF2-40B4-BE49-F238E27FC236}">
                <a16:creationId xmlns:a16="http://schemas.microsoft.com/office/drawing/2014/main" id="{527BF74F-F718-4318-88F1-B78CF3023F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360400" y="6433592"/>
            <a:ext cx="399600" cy="100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C93FE44B-8E32-4C27-94AF-F71D14C8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dato 10" hidden="1">
            <a:extLst>
              <a:ext uri="{FF2B5EF4-FFF2-40B4-BE49-F238E27FC236}">
                <a16:creationId xmlns:a16="http://schemas.microsoft.com/office/drawing/2014/main" id="{8797082D-BCBF-4A53-BC27-DAFA0D88F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sidefod 11" hidden="1">
            <a:extLst>
              <a:ext uri="{FF2B5EF4-FFF2-40B4-BE49-F238E27FC236}">
                <a16:creationId xmlns:a16="http://schemas.microsoft.com/office/drawing/2014/main" id="{4D9FF13F-592A-4460-ACB8-9F49BEF1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474728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dholdsobjekter på baggrund 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A6B7885-DDAE-450C-B00C-E86812F046A2}"/>
              </a:ext>
            </a:extLst>
          </p:cNvPr>
          <p:cNvSpPr/>
          <p:nvPr userDrawn="1"/>
        </p:nvSpPr>
        <p:spPr>
          <a:xfrm>
            <a:off x="3354998" y="0"/>
            <a:ext cx="8837001" cy="68580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2000" y="632970"/>
            <a:ext cx="2563200" cy="93489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skrives her i en eller to linjer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537676" y="182881"/>
            <a:ext cx="8479064" cy="59147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og indsæt tabel eller graf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31801" y="1900800"/>
            <a:ext cx="2563400" cy="4197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Ikoner">
            <a:extLst>
              <a:ext uri="{FF2B5EF4-FFF2-40B4-BE49-F238E27FC236}">
                <a16:creationId xmlns:a16="http://schemas.microsoft.com/office/drawing/2014/main" id="{6EA125FF-4EB2-4137-A13A-E01C5CAD6766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360253" y="6433592"/>
            <a:ext cx="399747" cy="100408"/>
          </a:xfrm>
          <a:custGeom>
            <a:avLst/>
            <a:gdLst>
              <a:gd name="T0" fmla="*/ 1157 w 1157"/>
              <a:gd name="T1" fmla="*/ 144 h 288"/>
              <a:gd name="T2" fmla="*/ 1013 w 1157"/>
              <a:gd name="T3" fmla="*/ 288 h 288"/>
              <a:gd name="T4" fmla="*/ 869 w 1157"/>
              <a:gd name="T5" fmla="*/ 144 h 288"/>
              <a:gd name="T6" fmla="*/ 1013 w 1157"/>
              <a:gd name="T7" fmla="*/ 0 h 288"/>
              <a:gd name="T8" fmla="*/ 1157 w 1157"/>
              <a:gd name="T9" fmla="*/ 144 h 288"/>
              <a:gd name="T10" fmla="*/ 643 w 1157"/>
              <a:gd name="T11" fmla="*/ 5 h 288"/>
              <a:gd name="T12" fmla="*/ 569 w 1157"/>
              <a:gd name="T13" fmla="*/ 5 h 288"/>
              <a:gd name="T14" fmla="*/ 569 w 1157"/>
              <a:gd name="T15" fmla="*/ 107 h 288"/>
              <a:gd name="T16" fmla="*/ 467 w 1157"/>
              <a:gd name="T17" fmla="*/ 107 h 288"/>
              <a:gd name="T18" fmla="*/ 467 w 1157"/>
              <a:gd name="T19" fmla="*/ 181 h 288"/>
              <a:gd name="T20" fmla="*/ 569 w 1157"/>
              <a:gd name="T21" fmla="*/ 181 h 288"/>
              <a:gd name="T22" fmla="*/ 569 w 1157"/>
              <a:gd name="T23" fmla="*/ 283 h 288"/>
              <a:gd name="T24" fmla="*/ 643 w 1157"/>
              <a:gd name="T25" fmla="*/ 283 h 288"/>
              <a:gd name="T26" fmla="*/ 643 w 1157"/>
              <a:gd name="T27" fmla="*/ 181 h 288"/>
              <a:gd name="T28" fmla="*/ 745 w 1157"/>
              <a:gd name="T29" fmla="*/ 181 h 288"/>
              <a:gd name="T30" fmla="*/ 745 w 1157"/>
              <a:gd name="T31" fmla="*/ 107 h 288"/>
              <a:gd name="T32" fmla="*/ 643 w 1157"/>
              <a:gd name="T33" fmla="*/ 107 h 288"/>
              <a:gd name="T34" fmla="*/ 643 w 1157"/>
              <a:gd name="T35" fmla="*/ 5 h 288"/>
              <a:gd name="T36" fmla="*/ 255 w 1157"/>
              <a:gd name="T37" fmla="*/ 0 h 288"/>
              <a:gd name="T38" fmla="*/ 174 w 1157"/>
              <a:gd name="T39" fmla="*/ 53 h 288"/>
              <a:gd name="T40" fmla="*/ 93 w 1157"/>
              <a:gd name="T41" fmla="*/ 0 h 288"/>
              <a:gd name="T42" fmla="*/ 0 w 1157"/>
              <a:gd name="T43" fmla="*/ 91 h 288"/>
              <a:gd name="T44" fmla="*/ 174 w 1157"/>
              <a:gd name="T45" fmla="*/ 288 h 288"/>
              <a:gd name="T46" fmla="*/ 347 w 1157"/>
              <a:gd name="T47" fmla="*/ 91 h 288"/>
              <a:gd name="T48" fmla="*/ 255 w 1157"/>
              <a:gd name="T49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7" h="288">
                <a:moveTo>
                  <a:pt x="1157" y="144"/>
                </a:moveTo>
                <a:cubicBezTo>
                  <a:pt x="1157" y="223"/>
                  <a:pt x="1092" y="288"/>
                  <a:pt x="1013" y="288"/>
                </a:cubicBezTo>
                <a:cubicBezTo>
                  <a:pt x="933" y="288"/>
                  <a:pt x="869" y="223"/>
                  <a:pt x="869" y="144"/>
                </a:cubicBezTo>
                <a:cubicBezTo>
                  <a:pt x="869" y="65"/>
                  <a:pt x="933" y="0"/>
                  <a:pt x="1013" y="0"/>
                </a:cubicBezTo>
                <a:cubicBezTo>
                  <a:pt x="1092" y="0"/>
                  <a:pt x="1157" y="65"/>
                  <a:pt x="1157" y="144"/>
                </a:cubicBezTo>
                <a:close/>
                <a:moveTo>
                  <a:pt x="643" y="5"/>
                </a:moveTo>
                <a:cubicBezTo>
                  <a:pt x="569" y="5"/>
                  <a:pt x="569" y="5"/>
                  <a:pt x="569" y="5"/>
                </a:cubicBezTo>
                <a:cubicBezTo>
                  <a:pt x="569" y="107"/>
                  <a:pt x="569" y="107"/>
                  <a:pt x="569" y="107"/>
                </a:cubicBezTo>
                <a:cubicBezTo>
                  <a:pt x="467" y="107"/>
                  <a:pt x="467" y="107"/>
                  <a:pt x="467" y="107"/>
                </a:cubicBezTo>
                <a:cubicBezTo>
                  <a:pt x="467" y="181"/>
                  <a:pt x="467" y="181"/>
                  <a:pt x="467" y="181"/>
                </a:cubicBezTo>
                <a:cubicBezTo>
                  <a:pt x="569" y="181"/>
                  <a:pt x="569" y="181"/>
                  <a:pt x="569" y="181"/>
                </a:cubicBezTo>
                <a:cubicBezTo>
                  <a:pt x="569" y="283"/>
                  <a:pt x="569" y="283"/>
                  <a:pt x="569" y="283"/>
                </a:cubicBezTo>
                <a:cubicBezTo>
                  <a:pt x="643" y="283"/>
                  <a:pt x="643" y="283"/>
                  <a:pt x="643" y="283"/>
                </a:cubicBezTo>
                <a:cubicBezTo>
                  <a:pt x="643" y="181"/>
                  <a:pt x="643" y="181"/>
                  <a:pt x="643" y="181"/>
                </a:cubicBezTo>
                <a:cubicBezTo>
                  <a:pt x="745" y="181"/>
                  <a:pt x="745" y="181"/>
                  <a:pt x="745" y="181"/>
                </a:cubicBezTo>
                <a:cubicBezTo>
                  <a:pt x="745" y="107"/>
                  <a:pt x="745" y="107"/>
                  <a:pt x="745" y="107"/>
                </a:cubicBezTo>
                <a:cubicBezTo>
                  <a:pt x="643" y="107"/>
                  <a:pt x="643" y="107"/>
                  <a:pt x="643" y="107"/>
                </a:cubicBezTo>
                <a:lnTo>
                  <a:pt x="643" y="5"/>
                </a:lnTo>
                <a:close/>
                <a:moveTo>
                  <a:pt x="255" y="0"/>
                </a:moveTo>
                <a:cubicBezTo>
                  <a:pt x="196" y="0"/>
                  <a:pt x="174" y="53"/>
                  <a:pt x="174" y="53"/>
                </a:cubicBezTo>
                <a:cubicBezTo>
                  <a:pt x="174" y="53"/>
                  <a:pt x="151" y="0"/>
                  <a:pt x="93" y="0"/>
                </a:cubicBezTo>
                <a:cubicBezTo>
                  <a:pt x="27" y="0"/>
                  <a:pt x="0" y="57"/>
                  <a:pt x="0" y="91"/>
                </a:cubicBezTo>
                <a:cubicBezTo>
                  <a:pt x="0" y="159"/>
                  <a:pt x="80" y="244"/>
                  <a:pt x="174" y="288"/>
                </a:cubicBezTo>
                <a:cubicBezTo>
                  <a:pt x="267" y="244"/>
                  <a:pt x="347" y="159"/>
                  <a:pt x="347" y="91"/>
                </a:cubicBezTo>
                <a:cubicBezTo>
                  <a:pt x="347" y="57"/>
                  <a:pt x="320" y="0"/>
                  <a:pt x="2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13" name="Pladsholder til slidenummer 12">
            <a:extLst>
              <a:ext uri="{FF2B5EF4-FFF2-40B4-BE49-F238E27FC236}">
                <a16:creationId xmlns:a16="http://schemas.microsoft.com/office/drawing/2014/main" id="{C93FE44B-8E32-4C27-94AF-F71D14C8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1" name="Pladsholder til dato 10" hidden="1">
            <a:extLst>
              <a:ext uri="{FF2B5EF4-FFF2-40B4-BE49-F238E27FC236}">
                <a16:creationId xmlns:a16="http://schemas.microsoft.com/office/drawing/2014/main" id="{8797082D-BCBF-4A53-BC27-DAFA0D88F3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2" name="Pladsholder til sidefod 11" hidden="1">
            <a:extLst>
              <a:ext uri="{FF2B5EF4-FFF2-40B4-BE49-F238E27FC236}">
                <a16:creationId xmlns:a16="http://schemas.microsoft.com/office/drawing/2014/main" id="{4D9FF13F-592A-4460-ACB8-9F49BEF1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45580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7014AFF4-321B-47D7-A0CD-0CFE22C65E3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614024"/>
            <a:ext cx="6940800" cy="3621600"/>
          </a:xfrm>
        </p:spPr>
        <p:txBody>
          <a:bodyPr anchor="t" anchorCtr="0"/>
          <a:lstStyle>
            <a:lvl1pPr algn="l">
              <a:defRPr sz="5000" b="1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Overskrift skrives her i flere linjer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40752A6-1750-4291-B91A-BCBA280283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8" y="5577840"/>
            <a:ext cx="4021200" cy="7058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2"/>
                </a:solidFill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da-DK" dirty="0"/>
              <a:t>Klik og indsæt tekst</a:t>
            </a:r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2" name="Ikoner">
            <a:extLst>
              <a:ext uri="{FF2B5EF4-FFF2-40B4-BE49-F238E27FC236}">
                <a16:creationId xmlns:a16="http://schemas.microsoft.com/office/drawing/2014/main" id="{2A9BEE6D-CFD0-42D9-A84B-7B4DDAE6F48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32000" y="6433592"/>
            <a:ext cx="399747" cy="100408"/>
          </a:xfrm>
          <a:custGeom>
            <a:avLst/>
            <a:gdLst>
              <a:gd name="T0" fmla="*/ 1157 w 1157"/>
              <a:gd name="T1" fmla="*/ 144 h 288"/>
              <a:gd name="T2" fmla="*/ 1013 w 1157"/>
              <a:gd name="T3" fmla="*/ 288 h 288"/>
              <a:gd name="T4" fmla="*/ 869 w 1157"/>
              <a:gd name="T5" fmla="*/ 144 h 288"/>
              <a:gd name="T6" fmla="*/ 1013 w 1157"/>
              <a:gd name="T7" fmla="*/ 0 h 288"/>
              <a:gd name="T8" fmla="*/ 1157 w 1157"/>
              <a:gd name="T9" fmla="*/ 144 h 288"/>
              <a:gd name="T10" fmla="*/ 643 w 1157"/>
              <a:gd name="T11" fmla="*/ 5 h 288"/>
              <a:gd name="T12" fmla="*/ 569 w 1157"/>
              <a:gd name="T13" fmla="*/ 5 h 288"/>
              <a:gd name="T14" fmla="*/ 569 w 1157"/>
              <a:gd name="T15" fmla="*/ 107 h 288"/>
              <a:gd name="T16" fmla="*/ 467 w 1157"/>
              <a:gd name="T17" fmla="*/ 107 h 288"/>
              <a:gd name="T18" fmla="*/ 467 w 1157"/>
              <a:gd name="T19" fmla="*/ 181 h 288"/>
              <a:gd name="T20" fmla="*/ 569 w 1157"/>
              <a:gd name="T21" fmla="*/ 181 h 288"/>
              <a:gd name="T22" fmla="*/ 569 w 1157"/>
              <a:gd name="T23" fmla="*/ 283 h 288"/>
              <a:gd name="T24" fmla="*/ 643 w 1157"/>
              <a:gd name="T25" fmla="*/ 283 h 288"/>
              <a:gd name="T26" fmla="*/ 643 w 1157"/>
              <a:gd name="T27" fmla="*/ 181 h 288"/>
              <a:gd name="T28" fmla="*/ 745 w 1157"/>
              <a:gd name="T29" fmla="*/ 181 h 288"/>
              <a:gd name="T30" fmla="*/ 745 w 1157"/>
              <a:gd name="T31" fmla="*/ 107 h 288"/>
              <a:gd name="T32" fmla="*/ 643 w 1157"/>
              <a:gd name="T33" fmla="*/ 107 h 288"/>
              <a:gd name="T34" fmla="*/ 643 w 1157"/>
              <a:gd name="T35" fmla="*/ 5 h 288"/>
              <a:gd name="T36" fmla="*/ 255 w 1157"/>
              <a:gd name="T37" fmla="*/ 0 h 288"/>
              <a:gd name="T38" fmla="*/ 174 w 1157"/>
              <a:gd name="T39" fmla="*/ 53 h 288"/>
              <a:gd name="T40" fmla="*/ 93 w 1157"/>
              <a:gd name="T41" fmla="*/ 0 h 288"/>
              <a:gd name="T42" fmla="*/ 0 w 1157"/>
              <a:gd name="T43" fmla="*/ 91 h 288"/>
              <a:gd name="T44" fmla="*/ 174 w 1157"/>
              <a:gd name="T45" fmla="*/ 288 h 288"/>
              <a:gd name="T46" fmla="*/ 347 w 1157"/>
              <a:gd name="T47" fmla="*/ 91 h 288"/>
              <a:gd name="T48" fmla="*/ 255 w 1157"/>
              <a:gd name="T49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7" h="288">
                <a:moveTo>
                  <a:pt x="1157" y="144"/>
                </a:moveTo>
                <a:cubicBezTo>
                  <a:pt x="1157" y="223"/>
                  <a:pt x="1092" y="288"/>
                  <a:pt x="1013" y="288"/>
                </a:cubicBezTo>
                <a:cubicBezTo>
                  <a:pt x="933" y="288"/>
                  <a:pt x="869" y="223"/>
                  <a:pt x="869" y="144"/>
                </a:cubicBezTo>
                <a:cubicBezTo>
                  <a:pt x="869" y="65"/>
                  <a:pt x="933" y="0"/>
                  <a:pt x="1013" y="0"/>
                </a:cubicBezTo>
                <a:cubicBezTo>
                  <a:pt x="1092" y="0"/>
                  <a:pt x="1157" y="65"/>
                  <a:pt x="1157" y="144"/>
                </a:cubicBezTo>
                <a:close/>
                <a:moveTo>
                  <a:pt x="643" y="5"/>
                </a:moveTo>
                <a:cubicBezTo>
                  <a:pt x="569" y="5"/>
                  <a:pt x="569" y="5"/>
                  <a:pt x="569" y="5"/>
                </a:cubicBezTo>
                <a:cubicBezTo>
                  <a:pt x="569" y="107"/>
                  <a:pt x="569" y="107"/>
                  <a:pt x="569" y="107"/>
                </a:cubicBezTo>
                <a:cubicBezTo>
                  <a:pt x="467" y="107"/>
                  <a:pt x="467" y="107"/>
                  <a:pt x="467" y="107"/>
                </a:cubicBezTo>
                <a:cubicBezTo>
                  <a:pt x="467" y="181"/>
                  <a:pt x="467" y="181"/>
                  <a:pt x="467" y="181"/>
                </a:cubicBezTo>
                <a:cubicBezTo>
                  <a:pt x="569" y="181"/>
                  <a:pt x="569" y="181"/>
                  <a:pt x="569" y="181"/>
                </a:cubicBezTo>
                <a:cubicBezTo>
                  <a:pt x="569" y="283"/>
                  <a:pt x="569" y="283"/>
                  <a:pt x="569" y="283"/>
                </a:cubicBezTo>
                <a:cubicBezTo>
                  <a:pt x="643" y="283"/>
                  <a:pt x="643" y="283"/>
                  <a:pt x="643" y="283"/>
                </a:cubicBezTo>
                <a:cubicBezTo>
                  <a:pt x="643" y="181"/>
                  <a:pt x="643" y="181"/>
                  <a:pt x="643" y="181"/>
                </a:cubicBezTo>
                <a:cubicBezTo>
                  <a:pt x="745" y="181"/>
                  <a:pt x="745" y="181"/>
                  <a:pt x="745" y="181"/>
                </a:cubicBezTo>
                <a:cubicBezTo>
                  <a:pt x="745" y="107"/>
                  <a:pt x="745" y="107"/>
                  <a:pt x="745" y="107"/>
                </a:cubicBezTo>
                <a:cubicBezTo>
                  <a:pt x="643" y="107"/>
                  <a:pt x="643" y="107"/>
                  <a:pt x="643" y="107"/>
                </a:cubicBezTo>
                <a:lnTo>
                  <a:pt x="643" y="5"/>
                </a:lnTo>
                <a:close/>
                <a:moveTo>
                  <a:pt x="255" y="0"/>
                </a:moveTo>
                <a:cubicBezTo>
                  <a:pt x="196" y="0"/>
                  <a:pt x="174" y="53"/>
                  <a:pt x="174" y="53"/>
                </a:cubicBezTo>
                <a:cubicBezTo>
                  <a:pt x="174" y="53"/>
                  <a:pt x="151" y="0"/>
                  <a:pt x="93" y="0"/>
                </a:cubicBezTo>
                <a:cubicBezTo>
                  <a:pt x="27" y="0"/>
                  <a:pt x="0" y="57"/>
                  <a:pt x="0" y="91"/>
                </a:cubicBezTo>
                <a:cubicBezTo>
                  <a:pt x="0" y="159"/>
                  <a:pt x="80" y="244"/>
                  <a:pt x="174" y="288"/>
                </a:cubicBezTo>
                <a:cubicBezTo>
                  <a:pt x="267" y="244"/>
                  <a:pt x="347" y="159"/>
                  <a:pt x="347" y="91"/>
                </a:cubicBezTo>
                <a:cubicBezTo>
                  <a:pt x="347" y="57"/>
                  <a:pt x="320" y="0"/>
                  <a:pt x="2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84086138"/>
      </p:ext>
    </p:extLst>
  </p:cSld>
  <p:clrMapOvr>
    <a:masterClrMapping/>
  </p:clrMapOvr>
  <p:hf sldNum="0" hdr="0" ft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7014AFF4-321B-47D7-A0CD-0CFE22C65E3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42F2ED6-695B-42D6-BF46-316DB0DA3982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0" y="-1"/>
            <a:ext cx="12189600" cy="6858000"/>
          </a:xfrm>
          <a:prstGeom prst="rect">
            <a:avLst/>
          </a:prstGeom>
          <a:noFill/>
        </p:spPr>
        <p:txBody>
          <a:bodyPr lIns="0" tIns="72000" rIns="144000" bIns="0" anchor="t" anchorCtr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her på rammen for at tilføje et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614024"/>
            <a:ext cx="6940800" cy="3621600"/>
          </a:xfrm>
        </p:spPr>
        <p:txBody>
          <a:bodyPr anchor="t" anchorCtr="0"/>
          <a:lstStyle>
            <a:lvl1pPr algn="l">
              <a:defRPr sz="5000" b="1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Overskrift skrives her i flere linjer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40752A6-1750-4291-B91A-BCBA280283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8" y="5577840"/>
            <a:ext cx="4021200" cy="7058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2"/>
                </a:solidFill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da-DK" dirty="0"/>
              <a:t>Klik og indsæt tekst</a:t>
            </a:r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4" name="Text Placeholder Ikoner">
            <a:extLst>
              <a:ext uri="{FF2B5EF4-FFF2-40B4-BE49-F238E27FC236}">
                <a16:creationId xmlns:a16="http://schemas.microsoft.com/office/drawing/2014/main" id="{9DA53165-D918-4619-BB9D-376E8930B3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6433592"/>
            <a:ext cx="399600" cy="100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noFill/>
              </a:defRPr>
            </a:lvl1pPr>
          </a:lstStyle>
          <a:p>
            <a:pPr lvl="0"/>
            <a:r>
              <a:rPr lang="en-US" dirty="0"/>
              <a:t>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82519384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lys grøn/bourd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7014AFF4-321B-47D7-A0CD-0CFE22C65E3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1122362"/>
            <a:ext cx="6940800" cy="3621600"/>
          </a:xfrm>
        </p:spPr>
        <p:txBody>
          <a:bodyPr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skrives her i flere linjer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431999" y="5883332"/>
            <a:ext cx="4021200" cy="180000"/>
          </a:xfrm>
        </p:spPr>
        <p:txBody>
          <a:bodyPr/>
          <a:lstStyle>
            <a:lvl1pPr>
              <a:defRPr lang="en-GB" sz="1500" dirty="0">
                <a:solidFill>
                  <a:schemeClr val="bg1"/>
                </a:solidFill>
              </a:defRPr>
            </a:lvl1pPr>
          </a:lstStyle>
          <a:p>
            <a:fld id="{F2CF9434-4206-4AC2-A91A-1DCD05F48644}" type="datetime2">
              <a:rPr lang="da-DK" smtClean="0"/>
              <a:t>9. januar 2023</a:t>
            </a:fld>
            <a:endParaRPr lang="da-DK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40752A6-1750-4291-B91A-BCBA280283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8" y="6090239"/>
            <a:ext cx="4021200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da-DK" dirty="0"/>
              <a:t>Indsæt navn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757160F-1609-4C06-9280-500899BD0D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6343649"/>
            <a:ext cx="4021200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da-DK" dirty="0"/>
              <a:t>Indsæt titel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097836F4-DF01-4985-A4C0-2A0AF3CD00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36145"/>
            <a:ext cx="1800659" cy="421958"/>
          </a:xfrm>
          <a:prstGeom prst="rect">
            <a:avLst/>
          </a:prstGeom>
        </p:spPr>
      </p:pic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Ikoner">
            <a:extLst>
              <a:ext uri="{FF2B5EF4-FFF2-40B4-BE49-F238E27FC236}">
                <a16:creationId xmlns:a16="http://schemas.microsoft.com/office/drawing/2014/main" id="{92F67898-8AD5-4046-A28E-69425C57589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32000" y="5032800"/>
            <a:ext cx="1346400" cy="338400"/>
          </a:xfrm>
          <a:custGeom>
            <a:avLst/>
            <a:gdLst>
              <a:gd name="T0" fmla="*/ 1157 w 1157"/>
              <a:gd name="T1" fmla="*/ 144 h 288"/>
              <a:gd name="T2" fmla="*/ 1013 w 1157"/>
              <a:gd name="T3" fmla="*/ 288 h 288"/>
              <a:gd name="T4" fmla="*/ 869 w 1157"/>
              <a:gd name="T5" fmla="*/ 144 h 288"/>
              <a:gd name="T6" fmla="*/ 1013 w 1157"/>
              <a:gd name="T7" fmla="*/ 0 h 288"/>
              <a:gd name="T8" fmla="*/ 1157 w 1157"/>
              <a:gd name="T9" fmla="*/ 144 h 288"/>
              <a:gd name="T10" fmla="*/ 643 w 1157"/>
              <a:gd name="T11" fmla="*/ 5 h 288"/>
              <a:gd name="T12" fmla="*/ 569 w 1157"/>
              <a:gd name="T13" fmla="*/ 5 h 288"/>
              <a:gd name="T14" fmla="*/ 569 w 1157"/>
              <a:gd name="T15" fmla="*/ 107 h 288"/>
              <a:gd name="T16" fmla="*/ 467 w 1157"/>
              <a:gd name="T17" fmla="*/ 107 h 288"/>
              <a:gd name="T18" fmla="*/ 467 w 1157"/>
              <a:gd name="T19" fmla="*/ 181 h 288"/>
              <a:gd name="T20" fmla="*/ 569 w 1157"/>
              <a:gd name="T21" fmla="*/ 181 h 288"/>
              <a:gd name="T22" fmla="*/ 569 w 1157"/>
              <a:gd name="T23" fmla="*/ 283 h 288"/>
              <a:gd name="T24" fmla="*/ 643 w 1157"/>
              <a:gd name="T25" fmla="*/ 283 h 288"/>
              <a:gd name="T26" fmla="*/ 643 w 1157"/>
              <a:gd name="T27" fmla="*/ 181 h 288"/>
              <a:gd name="T28" fmla="*/ 745 w 1157"/>
              <a:gd name="T29" fmla="*/ 181 h 288"/>
              <a:gd name="T30" fmla="*/ 745 w 1157"/>
              <a:gd name="T31" fmla="*/ 107 h 288"/>
              <a:gd name="T32" fmla="*/ 643 w 1157"/>
              <a:gd name="T33" fmla="*/ 107 h 288"/>
              <a:gd name="T34" fmla="*/ 643 w 1157"/>
              <a:gd name="T35" fmla="*/ 5 h 288"/>
              <a:gd name="T36" fmla="*/ 255 w 1157"/>
              <a:gd name="T37" fmla="*/ 0 h 288"/>
              <a:gd name="T38" fmla="*/ 174 w 1157"/>
              <a:gd name="T39" fmla="*/ 53 h 288"/>
              <a:gd name="T40" fmla="*/ 93 w 1157"/>
              <a:gd name="T41" fmla="*/ 0 h 288"/>
              <a:gd name="T42" fmla="*/ 0 w 1157"/>
              <a:gd name="T43" fmla="*/ 91 h 288"/>
              <a:gd name="T44" fmla="*/ 174 w 1157"/>
              <a:gd name="T45" fmla="*/ 288 h 288"/>
              <a:gd name="T46" fmla="*/ 347 w 1157"/>
              <a:gd name="T47" fmla="*/ 91 h 288"/>
              <a:gd name="T48" fmla="*/ 255 w 1157"/>
              <a:gd name="T49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7" h="288">
                <a:moveTo>
                  <a:pt x="1157" y="144"/>
                </a:moveTo>
                <a:cubicBezTo>
                  <a:pt x="1157" y="223"/>
                  <a:pt x="1092" y="288"/>
                  <a:pt x="1013" y="288"/>
                </a:cubicBezTo>
                <a:cubicBezTo>
                  <a:pt x="933" y="288"/>
                  <a:pt x="869" y="223"/>
                  <a:pt x="869" y="144"/>
                </a:cubicBezTo>
                <a:cubicBezTo>
                  <a:pt x="869" y="65"/>
                  <a:pt x="933" y="0"/>
                  <a:pt x="1013" y="0"/>
                </a:cubicBezTo>
                <a:cubicBezTo>
                  <a:pt x="1092" y="0"/>
                  <a:pt x="1157" y="65"/>
                  <a:pt x="1157" y="144"/>
                </a:cubicBezTo>
                <a:close/>
                <a:moveTo>
                  <a:pt x="643" y="5"/>
                </a:moveTo>
                <a:cubicBezTo>
                  <a:pt x="569" y="5"/>
                  <a:pt x="569" y="5"/>
                  <a:pt x="569" y="5"/>
                </a:cubicBezTo>
                <a:cubicBezTo>
                  <a:pt x="569" y="107"/>
                  <a:pt x="569" y="107"/>
                  <a:pt x="569" y="107"/>
                </a:cubicBezTo>
                <a:cubicBezTo>
                  <a:pt x="467" y="107"/>
                  <a:pt x="467" y="107"/>
                  <a:pt x="467" y="107"/>
                </a:cubicBezTo>
                <a:cubicBezTo>
                  <a:pt x="467" y="181"/>
                  <a:pt x="467" y="181"/>
                  <a:pt x="467" y="181"/>
                </a:cubicBezTo>
                <a:cubicBezTo>
                  <a:pt x="569" y="181"/>
                  <a:pt x="569" y="181"/>
                  <a:pt x="569" y="181"/>
                </a:cubicBezTo>
                <a:cubicBezTo>
                  <a:pt x="569" y="283"/>
                  <a:pt x="569" y="283"/>
                  <a:pt x="569" y="283"/>
                </a:cubicBezTo>
                <a:cubicBezTo>
                  <a:pt x="643" y="283"/>
                  <a:pt x="643" y="283"/>
                  <a:pt x="643" y="283"/>
                </a:cubicBezTo>
                <a:cubicBezTo>
                  <a:pt x="643" y="181"/>
                  <a:pt x="643" y="181"/>
                  <a:pt x="643" y="181"/>
                </a:cubicBezTo>
                <a:cubicBezTo>
                  <a:pt x="745" y="181"/>
                  <a:pt x="745" y="181"/>
                  <a:pt x="745" y="181"/>
                </a:cubicBezTo>
                <a:cubicBezTo>
                  <a:pt x="745" y="107"/>
                  <a:pt x="745" y="107"/>
                  <a:pt x="745" y="107"/>
                </a:cubicBezTo>
                <a:cubicBezTo>
                  <a:pt x="643" y="107"/>
                  <a:pt x="643" y="107"/>
                  <a:pt x="643" y="107"/>
                </a:cubicBezTo>
                <a:lnTo>
                  <a:pt x="643" y="5"/>
                </a:lnTo>
                <a:close/>
                <a:moveTo>
                  <a:pt x="255" y="0"/>
                </a:moveTo>
                <a:cubicBezTo>
                  <a:pt x="196" y="0"/>
                  <a:pt x="174" y="53"/>
                  <a:pt x="174" y="53"/>
                </a:cubicBezTo>
                <a:cubicBezTo>
                  <a:pt x="174" y="53"/>
                  <a:pt x="151" y="0"/>
                  <a:pt x="93" y="0"/>
                </a:cubicBezTo>
                <a:cubicBezTo>
                  <a:pt x="27" y="0"/>
                  <a:pt x="0" y="57"/>
                  <a:pt x="0" y="91"/>
                </a:cubicBezTo>
                <a:cubicBezTo>
                  <a:pt x="0" y="159"/>
                  <a:pt x="80" y="244"/>
                  <a:pt x="174" y="288"/>
                </a:cubicBezTo>
                <a:cubicBezTo>
                  <a:pt x="267" y="244"/>
                  <a:pt x="347" y="159"/>
                  <a:pt x="347" y="91"/>
                </a:cubicBezTo>
                <a:cubicBezTo>
                  <a:pt x="347" y="57"/>
                  <a:pt x="320" y="0"/>
                  <a:pt x="25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65494038"/>
      </p:ext>
    </p:extLst>
  </p:cSld>
  <p:clrMapOvr>
    <a:masterClrMapping/>
  </p:clrMapOvr>
  <p:hf sldNum="0"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pic>
        <p:nvPicPr>
          <p:cNvPr id="15" name="Sundhed for alle">
            <a:extLst>
              <a:ext uri="{FF2B5EF4-FFF2-40B4-BE49-F238E27FC236}">
                <a16:creationId xmlns:a16="http://schemas.microsoft.com/office/drawing/2014/main" id="{65A81536-7304-43DD-A863-55235CA03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6416826"/>
            <a:ext cx="1198924" cy="113156"/>
          </a:xfrm>
          <a:prstGeom prst="rect">
            <a:avLst/>
          </a:prstGeom>
        </p:spPr>
      </p:pic>
      <p:sp>
        <p:nvSpPr>
          <p:cNvPr id="11" name="Pladsholder til dato 10" hidden="1">
            <a:extLst>
              <a:ext uri="{FF2B5EF4-FFF2-40B4-BE49-F238E27FC236}">
                <a16:creationId xmlns:a16="http://schemas.microsoft.com/office/drawing/2014/main" id="{BBE9FAEB-EC4D-4143-A8CF-E340BF310B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2" name="Pladsholder til sidefod 11" hidden="1">
            <a:extLst>
              <a:ext uri="{FF2B5EF4-FFF2-40B4-BE49-F238E27FC236}">
                <a16:creationId xmlns:a16="http://schemas.microsoft.com/office/drawing/2014/main" id="{9B2D7094-41F1-44D8-8A24-ED33D2D6D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3" name="Pladsholder til slidenummer 12" hidden="1">
            <a:extLst>
              <a:ext uri="{FF2B5EF4-FFF2-40B4-BE49-F238E27FC236}">
                <a16:creationId xmlns:a16="http://schemas.microsoft.com/office/drawing/2014/main" id="{97CC701D-01D2-4A62-A417-B4D465973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E956B872-CF93-4AE7-8F83-A6832DF1F1E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327151" y="2841626"/>
            <a:ext cx="9540875" cy="1082675"/>
            <a:chOff x="836" y="1790"/>
            <a:chExt cx="6010" cy="682"/>
          </a:xfrm>
        </p:grpSpPr>
        <p:sp>
          <p:nvSpPr>
            <p:cNvPr id="23" name="Oval 5">
              <a:extLst>
                <a:ext uri="{FF2B5EF4-FFF2-40B4-BE49-F238E27FC236}">
                  <a16:creationId xmlns:a16="http://schemas.microsoft.com/office/drawing/2014/main" id="{B383918F-ECF9-42D2-9619-65A06E4A091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66" y="1790"/>
              <a:ext cx="680" cy="6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F904313C-3A71-4615-942D-446BF3F83F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2" y="1802"/>
              <a:ext cx="658" cy="659"/>
            </a:xfrm>
            <a:custGeom>
              <a:avLst/>
              <a:gdLst>
                <a:gd name="T0" fmla="*/ 417 w 658"/>
                <a:gd name="T1" fmla="*/ 0 h 659"/>
                <a:gd name="T2" fmla="*/ 241 w 658"/>
                <a:gd name="T3" fmla="*/ 0 h 659"/>
                <a:gd name="T4" fmla="*/ 241 w 658"/>
                <a:gd name="T5" fmla="*/ 241 h 659"/>
                <a:gd name="T6" fmla="*/ 0 w 658"/>
                <a:gd name="T7" fmla="*/ 241 h 659"/>
                <a:gd name="T8" fmla="*/ 0 w 658"/>
                <a:gd name="T9" fmla="*/ 418 h 659"/>
                <a:gd name="T10" fmla="*/ 241 w 658"/>
                <a:gd name="T11" fmla="*/ 418 h 659"/>
                <a:gd name="T12" fmla="*/ 241 w 658"/>
                <a:gd name="T13" fmla="*/ 659 h 659"/>
                <a:gd name="T14" fmla="*/ 417 w 658"/>
                <a:gd name="T15" fmla="*/ 659 h 659"/>
                <a:gd name="T16" fmla="*/ 417 w 658"/>
                <a:gd name="T17" fmla="*/ 418 h 659"/>
                <a:gd name="T18" fmla="*/ 658 w 658"/>
                <a:gd name="T19" fmla="*/ 418 h 659"/>
                <a:gd name="T20" fmla="*/ 658 w 658"/>
                <a:gd name="T21" fmla="*/ 241 h 659"/>
                <a:gd name="T22" fmla="*/ 417 w 658"/>
                <a:gd name="T23" fmla="*/ 241 h 659"/>
                <a:gd name="T24" fmla="*/ 417 w 658"/>
                <a:gd name="T25" fmla="*/ 0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58" h="659">
                  <a:moveTo>
                    <a:pt x="417" y="0"/>
                  </a:moveTo>
                  <a:lnTo>
                    <a:pt x="241" y="0"/>
                  </a:lnTo>
                  <a:lnTo>
                    <a:pt x="241" y="241"/>
                  </a:lnTo>
                  <a:lnTo>
                    <a:pt x="0" y="241"/>
                  </a:lnTo>
                  <a:lnTo>
                    <a:pt x="0" y="418"/>
                  </a:lnTo>
                  <a:lnTo>
                    <a:pt x="241" y="418"/>
                  </a:lnTo>
                  <a:lnTo>
                    <a:pt x="241" y="659"/>
                  </a:lnTo>
                  <a:lnTo>
                    <a:pt x="417" y="659"/>
                  </a:lnTo>
                  <a:lnTo>
                    <a:pt x="417" y="418"/>
                  </a:lnTo>
                  <a:lnTo>
                    <a:pt x="658" y="418"/>
                  </a:lnTo>
                  <a:lnTo>
                    <a:pt x="658" y="241"/>
                  </a:lnTo>
                  <a:lnTo>
                    <a:pt x="417" y="241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10B1E4BF-B011-47AF-B12F-0ED252E942F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6" y="1790"/>
              <a:ext cx="820" cy="682"/>
            </a:xfrm>
            <a:custGeom>
              <a:avLst/>
              <a:gdLst>
                <a:gd name="T0" fmla="*/ 903 w 1231"/>
                <a:gd name="T1" fmla="*/ 0 h 1021"/>
                <a:gd name="T2" fmla="*/ 615 w 1231"/>
                <a:gd name="T3" fmla="*/ 188 h 1021"/>
                <a:gd name="T4" fmla="*/ 328 w 1231"/>
                <a:gd name="T5" fmla="*/ 0 h 1021"/>
                <a:gd name="T6" fmla="*/ 0 w 1231"/>
                <a:gd name="T7" fmla="*/ 323 h 1021"/>
                <a:gd name="T8" fmla="*/ 615 w 1231"/>
                <a:gd name="T9" fmla="*/ 1021 h 1021"/>
                <a:gd name="T10" fmla="*/ 1231 w 1231"/>
                <a:gd name="T11" fmla="*/ 323 h 1021"/>
                <a:gd name="T12" fmla="*/ 903 w 1231"/>
                <a:gd name="T13" fmla="*/ 0 h 1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1" h="1021">
                  <a:moveTo>
                    <a:pt x="903" y="0"/>
                  </a:moveTo>
                  <a:cubicBezTo>
                    <a:pt x="695" y="0"/>
                    <a:pt x="615" y="188"/>
                    <a:pt x="615" y="188"/>
                  </a:cubicBezTo>
                  <a:cubicBezTo>
                    <a:pt x="615" y="188"/>
                    <a:pt x="536" y="0"/>
                    <a:pt x="328" y="0"/>
                  </a:cubicBezTo>
                  <a:cubicBezTo>
                    <a:pt x="95" y="0"/>
                    <a:pt x="0" y="204"/>
                    <a:pt x="0" y="323"/>
                  </a:cubicBezTo>
                  <a:cubicBezTo>
                    <a:pt x="0" y="565"/>
                    <a:pt x="284" y="866"/>
                    <a:pt x="615" y="1021"/>
                  </a:cubicBezTo>
                  <a:cubicBezTo>
                    <a:pt x="947" y="866"/>
                    <a:pt x="1231" y="565"/>
                    <a:pt x="1231" y="323"/>
                  </a:cubicBezTo>
                  <a:cubicBezTo>
                    <a:pt x="1231" y="204"/>
                    <a:pt x="1136" y="0"/>
                    <a:pt x="9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568761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8" name="Pladsholder til slidenummer 7">
            <a:extLst>
              <a:ext uri="{FF2B5EF4-FFF2-40B4-BE49-F238E27FC236}">
                <a16:creationId xmlns:a16="http://schemas.microsoft.com/office/drawing/2014/main" id="{13C8E1C6-7A21-4AD7-9D89-1995FCC8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6" name="Pladsholder til dato 5" hidden="1">
            <a:extLst>
              <a:ext uri="{FF2B5EF4-FFF2-40B4-BE49-F238E27FC236}">
                <a16:creationId xmlns:a16="http://schemas.microsoft.com/office/drawing/2014/main" id="{09AFB10B-7C58-4EDD-8858-7CC80F108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idefod 6" hidden="1">
            <a:extLst>
              <a:ext uri="{FF2B5EF4-FFF2-40B4-BE49-F238E27FC236}">
                <a16:creationId xmlns:a16="http://schemas.microsoft.com/office/drawing/2014/main" id="{60764CCA-4AD0-4C57-B4E2-79081A01D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4913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CAC9A41-10B9-4C2B-A87F-4B5B33933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dato 4" hidden="1">
            <a:extLst>
              <a:ext uri="{FF2B5EF4-FFF2-40B4-BE49-F238E27FC236}">
                <a16:creationId xmlns:a16="http://schemas.microsoft.com/office/drawing/2014/main" id="{79DEA958-ECFE-47F6-B949-341CF372B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idefod 5" hidden="1">
            <a:extLst>
              <a:ext uri="{FF2B5EF4-FFF2-40B4-BE49-F238E27FC236}">
                <a16:creationId xmlns:a16="http://schemas.microsoft.com/office/drawing/2014/main" id="{29046101-727D-4D00-84E4-A54DB3C6F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57613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ast overskrift"/>
          <p:cNvSpPr txBox="1"/>
          <p:nvPr userDrawn="1"/>
        </p:nvSpPr>
        <p:spPr>
          <a:xfrm>
            <a:off x="539748" y="539750"/>
            <a:ext cx="11109325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29" name="Text Box 2"/>
          <p:cNvSpPr txBox="1">
            <a:spLocks noChangeArrowheads="1"/>
          </p:cNvSpPr>
          <p:nvPr userDrawn="1"/>
        </p:nvSpPr>
        <p:spPr bwMode="auto">
          <a:xfrm>
            <a:off x="539752" y="1815926"/>
            <a:ext cx="2280360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9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9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nyt slide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et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Ændre slide layouts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pilen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ved siden af 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få vist en dropdown menu af </a:t>
            </a:r>
            <a:b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mulige slides layout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Layout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dit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nuværende layout til et alternativt</a:t>
            </a:r>
          </a:p>
        </p:txBody>
      </p:sp>
      <p:sp>
        <p:nvSpPr>
          <p:cNvPr id="21" name="Text Box 3"/>
          <p:cNvSpPr txBox="1">
            <a:spLocks noChangeArrowheads="1"/>
          </p:cNvSpPr>
          <p:nvPr userDrawn="1"/>
        </p:nvSpPr>
        <p:spPr bwMode="auto">
          <a:xfrm>
            <a:off x="4498494" y="1815926"/>
            <a:ext cx="2196000" cy="37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</a:t>
            </a: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 userDrawn="1"/>
        </p:nvSpPr>
        <p:spPr bwMode="auto">
          <a:xfrm>
            <a:off x="7925239" y="1815926"/>
            <a:ext cx="2358243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0549" y="2900575"/>
            <a:ext cx="549328" cy="285228"/>
          </a:xfrm>
          <a:prstGeom prst="rect">
            <a:avLst/>
          </a:prstGeom>
        </p:spPr>
      </p:pic>
      <p:pic>
        <p:nvPicPr>
          <p:cNvPr id="20" name="2 Ny slide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2714468" y="3629774"/>
            <a:ext cx="363713" cy="647461"/>
          </a:xfrm>
          <a:prstGeom prst="rect">
            <a:avLst/>
          </a:prstGeom>
        </p:spPr>
      </p:pic>
      <p:pic>
        <p:nvPicPr>
          <p:cNvPr id="16" name="3 Layout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2729933" y="4483855"/>
            <a:ext cx="593368" cy="192211"/>
          </a:xfrm>
          <a:prstGeom prst="rect">
            <a:avLst/>
          </a:prstGeom>
        </p:spPr>
      </p:pic>
      <p:pic>
        <p:nvPicPr>
          <p:cNvPr id="24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1121" y="5102569"/>
            <a:ext cx="547241" cy="197798"/>
          </a:xfrm>
          <a:prstGeom prst="rect">
            <a:avLst/>
          </a:prstGeom>
        </p:spPr>
      </p:pic>
      <p:pic>
        <p:nvPicPr>
          <p:cNvPr id="5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01121" y="2075087"/>
            <a:ext cx="262151" cy="256054"/>
          </a:xfrm>
          <a:prstGeom prst="rect">
            <a:avLst/>
          </a:prstGeom>
        </p:spPr>
      </p:pic>
      <p:pic>
        <p:nvPicPr>
          <p:cNvPr id="23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01121" y="2748409"/>
            <a:ext cx="337400" cy="321707"/>
          </a:xfrm>
          <a:prstGeom prst="rect">
            <a:avLst/>
          </a:prstGeom>
        </p:spPr>
      </p:pic>
      <p:pic>
        <p:nvPicPr>
          <p:cNvPr id="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01121" y="3242399"/>
            <a:ext cx="359695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52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lys blå S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7014AFF4-321B-47D7-A0CD-0CFE22C65E3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BE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1122362"/>
            <a:ext cx="6940800" cy="3621600"/>
          </a:xfrm>
        </p:spPr>
        <p:txBody>
          <a:bodyPr anchor="b"/>
          <a:lstStyle>
            <a:lvl1pPr algn="l">
              <a:defRPr sz="5000" b="1">
                <a:solidFill>
                  <a:srgbClr val="005C8D"/>
                </a:solidFill>
              </a:defRPr>
            </a:lvl1pPr>
          </a:lstStyle>
          <a:p>
            <a:r>
              <a:rPr lang="da-DK" dirty="0"/>
              <a:t>Overskrift skrives her i flere linjer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431999" y="5883332"/>
            <a:ext cx="4021200" cy="180000"/>
          </a:xfrm>
        </p:spPr>
        <p:txBody>
          <a:bodyPr/>
          <a:lstStyle>
            <a:lvl1pPr>
              <a:defRPr lang="en-GB" sz="1500" dirty="0">
                <a:solidFill>
                  <a:srgbClr val="005C8D"/>
                </a:solidFill>
              </a:defRPr>
            </a:lvl1pPr>
          </a:lstStyle>
          <a:p>
            <a:fld id="{F2CF9434-4206-4AC2-A91A-1DCD05F48644}" type="datetime2">
              <a:rPr lang="da-DK" smtClean="0"/>
              <a:pPr/>
              <a:t>9. januar 2023</a:t>
            </a:fld>
            <a:endParaRPr lang="da-DK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40752A6-1750-4291-B91A-BCBA280283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8" y="6090239"/>
            <a:ext cx="4021200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005C8D"/>
                </a:solidFill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da-DK" dirty="0"/>
              <a:t>Indsæt navn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757160F-1609-4C06-9280-500899BD0D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6343649"/>
            <a:ext cx="4021200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005C8D"/>
                </a:solidFill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da-DK" dirty="0"/>
              <a:t>Indsæt titel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097836F4-DF01-4985-A4C0-2A0AF3CD00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2" y="336145"/>
            <a:ext cx="1800656" cy="421958"/>
          </a:xfrm>
          <a:prstGeom prst="rect">
            <a:avLst/>
          </a:prstGeom>
        </p:spPr>
      </p:pic>
      <p:sp>
        <p:nvSpPr>
          <p:cNvPr id="13" name="Ikoner">
            <a:extLst>
              <a:ext uri="{FF2B5EF4-FFF2-40B4-BE49-F238E27FC236}">
                <a16:creationId xmlns:a16="http://schemas.microsoft.com/office/drawing/2014/main" id="{48019028-84F6-4504-BE31-23597E36DB3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32000" y="5032800"/>
            <a:ext cx="1346400" cy="338400"/>
          </a:xfrm>
          <a:custGeom>
            <a:avLst/>
            <a:gdLst>
              <a:gd name="T0" fmla="*/ 1157 w 1157"/>
              <a:gd name="T1" fmla="*/ 144 h 288"/>
              <a:gd name="T2" fmla="*/ 1013 w 1157"/>
              <a:gd name="T3" fmla="*/ 288 h 288"/>
              <a:gd name="T4" fmla="*/ 869 w 1157"/>
              <a:gd name="T5" fmla="*/ 144 h 288"/>
              <a:gd name="T6" fmla="*/ 1013 w 1157"/>
              <a:gd name="T7" fmla="*/ 0 h 288"/>
              <a:gd name="T8" fmla="*/ 1157 w 1157"/>
              <a:gd name="T9" fmla="*/ 144 h 288"/>
              <a:gd name="T10" fmla="*/ 643 w 1157"/>
              <a:gd name="T11" fmla="*/ 5 h 288"/>
              <a:gd name="T12" fmla="*/ 569 w 1157"/>
              <a:gd name="T13" fmla="*/ 5 h 288"/>
              <a:gd name="T14" fmla="*/ 569 w 1157"/>
              <a:gd name="T15" fmla="*/ 107 h 288"/>
              <a:gd name="T16" fmla="*/ 467 w 1157"/>
              <a:gd name="T17" fmla="*/ 107 h 288"/>
              <a:gd name="T18" fmla="*/ 467 w 1157"/>
              <a:gd name="T19" fmla="*/ 181 h 288"/>
              <a:gd name="T20" fmla="*/ 569 w 1157"/>
              <a:gd name="T21" fmla="*/ 181 h 288"/>
              <a:gd name="T22" fmla="*/ 569 w 1157"/>
              <a:gd name="T23" fmla="*/ 283 h 288"/>
              <a:gd name="T24" fmla="*/ 643 w 1157"/>
              <a:gd name="T25" fmla="*/ 283 h 288"/>
              <a:gd name="T26" fmla="*/ 643 w 1157"/>
              <a:gd name="T27" fmla="*/ 181 h 288"/>
              <a:gd name="T28" fmla="*/ 745 w 1157"/>
              <a:gd name="T29" fmla="*/ 181 h 288"/>
              <a:gd name="T30" fmla="*/ 745 w 1157"/>
              <a:gd name="T31" fmla="*/ 107 h 288"/>
              <a:gd name="T32" fmla="*/ 643 w 1157"/>
              <a:gd name="T33" fmla="*/ 107 h 288"/>
              <a:gd name="T34" fmla="*/ 643 w 1157"/>
              <a:gd name="T35" fmla="*/ 5 h 288"/>
              <a:gd name="T36" fmla="*/ 255 w 1157"/>
              <a:gd name="T37" fmla="*/ 0 h 288"/>
              <a:gd name="T38" fmla="*/ 174 w 1157"/>
              <a:gd name="T39" fmla="*/ 53 h 288"/>
              <a:gd name="T40" fmla="*/ 93 w 1157"/>
              <a:gd name="T41" fmla="*/ 0 h 288"/>
              <a:gd name="T42" fmla="*/ 0 w 1157"/>
              <a:gd name="T43" fmla="*/ 91 h 288"/>
              <a:gd name="T44" fmla="*/ 174 w 1157"/>
              <a:gd name="T45" fmla="*/ 288 h 288"/>
              <a:gd name="T46" fmla="*/ 347 w 1157"/>
              <a:gd name="T47" fmla="*/ 91 h 288"/>
              <a:gd name="T48" fmla="*/ 255 w 1157"/>
              <a:gd name="T49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7" h="288">
                <a:moveTo>
                  <a:pt x="1157" y="144"/>
                </a:moveTo>
                <a:cubicBezTo>
                  <a:pt x="1157" y="223"/>
                  <a:pt x="1092" y="288"/>
                  <a:pt x="1013" y="288"/>
                </a:cubicBezTo>
                <a:cubicBezTo>
                  <a:pt x="933" y="288"/>
                  <a:pt x="869" y="223"/>
                  <a:pt x="869" y="144"/>
                </a:cubicBezTo>
                <a:cubicBezTo>
                  <a:pt x="869" y="65"/>
                  <a:pt x="933" y="0"/>
                  <a:pt x="1013" y="0"/>
                </a:cubicBezTo>
                <a:cubicBezTo>
                  <a:pt x="1092" y="0"/>
                  <a:pt x="1157" y="65"/>
                  <a:pt x="1157" y="144"/>
                </a:cubicBezTo>
                <a:close/>
                <a:moveTo>
                  <a:pt x="643" y="5"/>
                </a:moveTo>
                <a:cubicBezTo>
                  <a:pt x="569" y="5"/>
                  <a:pt x="569" y="5"/>
                  <a:pt x="569" y="5"/>
                </a:cubicBezTo>
                <a:cubicBezTo>
                  <a:pt x="569" y="107"/>
                  <a:pt x="569" y="107"/>
                  <a:pt x="569" y="107"/>
                </a:cubicBezTo>
                <a:cubicBezTo>
                  <a:pt x="467" y="107"/>
                  <a:pt x="467" y="107"/>
                  <a:pt x="467" y="107"/>
                </a:cubicBezTo>
                <a:cubicBezTo>
                  <a:pt x="467" y="181"/>
                  <a:pt x="467" y="181"/>
                  <a:pt x="467" y="181"/>
                </a:cubicBezTo>
                <a:cubicBezTo>
                  <a:pt x="569" y="181"/>
                  <a:pt x="569" y="181"/>
                  <a:pt x="569" y="181"/>
                </a:cubicBezTo>
                <a:cubicBezTo>
                  <a:pt x="569" y="283"/>
                  <a:pt x="569" y="283"/>
                  <a:pt x="569" y="283"/>
                </a:cubicBezTo>
                <a:cubicBezTo>
                  <a:pt x="643" y="283"/>
                  <a:pt x="643" y="283"/>
                  <a:pt x="643" y="283"/>
                </a:cubicBezTo>
                <a:cubicBezTo>
                  <a:pt x="643" y="181"/>
                  <a:pt x="643" y="181"/>
                  <a:pt x="643" y="181"/>
                </a:cubicBezTo>
                <a:cubicBezTo>
                  <a:pt x="745" y="181"/>
                  <a:pt x="745" y="181"/>
                  <a:pt x="745" y="181"/>
                </a:cubicBezTo>
                <a:cubicBezTo>
                  <a:pt x="745" y="107"/>
                  <a:pt x="745" y="107"/>
                  <a:pt x="745" y="107"/>
                </a:cubicBezTo>
                <a:cubicBezTo>
                  <a:pt x="643" y="107"/>
                  <a:pt x="643" y="107"/>
                  <a:pt x="643" y="107"/>
                </a:cubicBezTo>
                <a:lnTo>
                  <a:pt x="643" y="5"/>
                </a:lnTo>
                <a:close/>
                <a:moveTo>
                  <a:pt x="255" y="0"/>
                </a:moveTo>
                <a:cubicBezTo>
                  <a:pt x="196" y="0"/>
                  <a:pt x="174" y="53"/>
                  <a:pt x="174" y="53"/>
                </a:cubicBezTo>
                <a:cubicBezTo>
                  <a:pt x="174" y="53"/>
                  <a:pt x="151" y="0"/>
                  <a:pt x="93" y="0"/>
                </a:cubicBezTo>
                <a:cubicBezTo>
                  <a:pt x="27" y="0"/>
                  <a:pt x="0" y="57"/>
                  <a:pt x="0" y="91"/>
                </a:cubicBezTo>
                <a:cubicBezTo>
                  <a:pt x="0" y="159"/>
                  <a:pt x="80" y="244"/>
                  <a:pt x="174" y="288"/>
                </a:cubicBezTo>
                <a:cubicBezTo>
                  <a:pt x="267" y="244"/>
                  <a:pt x="347" y="159"/>
                  <a:pt x="347" y="91"/>
                </a:cubicBezTo>
                <a:cubicBezTo>
                  <a:pt x="347" y="57"/>
                  <a:pt x="320" y="0"/>
                  <a:pt x="255" y="0"/>
                </a:cubicBezTo>
                <a:close/>
              </a:path>
            </a:pathLst>
          </a:custGeom>
          <a:solidFill>
            <a:srgbClr val="005C8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6556974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lys blå S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7014AFF4-321B-47D7-A0CD-0CFE22C65E31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rgbClr val="BEE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1122362"/>
            <a:ext cx="6940800" cy="3621600"/>
          </a:xfrm>
        </p:spPr>
        <p:txBody>
          <a:bodyPr anchor="b"/>
          <a:lstStyle>
            <a:lvl1pPr algn="l">
              <a:defRPr sz="5000" b="1">
                <a:solidFill>
                  <a:srgbClr val="003356"/>
                </a:solidFill>
              </a:defRPr>
            </a:lvl1pPr>
          </a:lstStyle>
          <a:p>
            <a:r>
              <a:rPr lang="da-DK" dirty="0"/>
              <a:t>Overskrift skrives her i flere linjer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431999" y="5883332"/>
            <a:ext cx="4021200" cy="180000"/>
          </a:xfrm>
        </p:spPr>
        <p:txBody>
          <a:bodyPr/>
          <a:lstStyle>
            <a:lvl1pPr>
              <a:defRPr lang="en-GB" sz="1500" dirty="0">
                <a:solidFill>
                  <a:srgbClr val="001F34"/>
                </a:solidFill>
              </a:defRPr>
            </a:lvl1pPr>
          </a:lstStyle>
          <a:p>
            <a:fld id="{F2CF9434-4206-4AC2-A91A-1DCD05F48644}" type="datetime2">
              <a:rPr lang="da-DK" smtClean="0"/>
              <a:pPr/>
              <a:t>9. januar 2023</a:t>
            </a:fld>
            <a:endParaRPr lang="da-DK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40752A6-1750-4291-B91A-BCBA280283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8" y="6090239"/>
            <a:ext cx="4021200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001F34"/>
                </a:solidFill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da-DK" dirty="0"/>
              <a:t>Indsæt navn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757160F-1609-4C06-9280-500899BD0D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6343649"/>
            <a:ext cx="4021200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001F34"/>
                </a:solidFill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da-DK" dirty="0"/>
              <a:t>Indsæt titel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097836F4-DF01-4985-A4C0-2A0AF3CD00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4" y="336145"/>
            <a:ext cx="1800651" cy="421957"/>
          </a:xfrm>
          <a:prstGeom prst="rect">
            <a:avLst/>
          </a:prstGeom>
        </p:spPr>
      </p:pic>
      <p:sp>
        <p:nvSpPr>
          <p:cNvPr id="13" name="Ikoner">
            <a:extLst>
              <a:ext uri="{FF2B5EF4-FFF2-40B4-BE49-F238E27FC236}">
                <a16:creationId xmlns:a16="http://schemas.microsoft.com/office/drawing/2014/main" id="{48019028-84F6-4504-BE31-23597E36DB3A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32000" y="5032800"/>
            <a:ext cx="1346400" cy="338400"/>
          </a:xfrm>
          <a:custGeom>
            <a:avLst/>
            <a:gdLst>
              <a:gd name="T0" fmla="*/ 1157 w 1157"/>
              <a:gd name="T1" fmla="*/ 144 h 288"/>
              <a:gd name="T2" fmla="*/ 1013 w 1157"/>
              <a:gd name="T3" fmla="*/ 288 h 288"/>
              <a:gd name="T4" fmla="*/ 869 w 1157"/>
              <a:gd name="T5" fmla="*/ 144 h 288"/>
              <a:gd name="T6" fmla="*/ 1013 w 1157"/>
              <a:gd name="T7" fmla="*/ 0 h 288"/>
              <a:gd name="T8" fmla="*/ 1157 w 1157"/>
              <a:gd name="T9" fmla="*/ 144 h 288"/>
              <a:gd name="T10" fmla="*/ 643 w 1157"/>
              <a:gd name="T11" fmla="*/ 5 h 288"/>
              <a:gd name="T12" fmla="*/ 569 w 1157"/>
              <a:gd name="T13" fmla="*/ 5 h 288"/>
              <a:gd name="T14" fmla="*/ 569 w 1157"/>
              <a:gd name="T15" fmla="*/ 107 h 288"/>
              <a:gd name="T16" fmla="*/ 467 w 1157"/>
              <a:gd name="T17" fmla="*/ 107 h 288"/>
              <a:gd name="T18" fmla="*/ 467 w 1157"/>
              <a:gd name="T19" fmla="*/ 181 h 288"/>
              <a:gd name="T20" fmla="*/ 569 w 1157"/>
              <a:gd name="T21" fmla="*/ 181 h 288"/>
              <a:gd name="T22" fmla="*/ 569 w 1157"/>
              <a:gd name="T23" fmla="*/ 283 h 288"/>
              <a:gd name="T24" fmla="*/ 643 w 1157"/>
              <a:gd name="T25" fmla="*/ 283 h 288"/>
              <a:gd name="T26" fmla="*/ 643 w 1157"/>
              <a:gd name="T27" fmla="*/ 181 h 288"/>
              <a:gd name="T28" fmla="*/ 745 w 1157"/>
              <a:gd name="T29" fmla="*/ 181 h 288"/>
              <a:gd name="T30" fmla="*/ 745 w 1157"/>
              <a:gd name="T31" fmla="*/ 107 h 288"/>
              <a:gd name="T32" fmla="*/ 643 w 1157"/>
              <a:gd name="T33" fmla="*/ 107 h 288"/>
              <a:gd name="T34" fmla="*/ 643 w 1157"/>
              <a:gd name="T35" fmla="*/ 5 h 288"/>
              <a:gd name="T36" fmla="*/ 255 w 1157"/>
              <a:gd name="T37" fmla="*/ 0 h 288"/>
              <a:gd name="T38" fmla="*/ 174 w 1157"/>
              <a:gd name="T39" fmla="*/ 53 h 288"/>
              <a:gd name="T40" fmla="*/ 93 w 1157"/>
              <a:gd name="T41" fmla="*/ 0 h 288"/>
              <a:gd name="T42" fmla="*/ 0 w 1157"/>
              <a:gd name="T43" fmla="*/ 91 h 288"/>
              <a:gd name="T44" fmla="*/ 174 w 1157"/>
              <a:gd name="T45" fmla="*/ 288 h 288"/>
              <a:gd name="T46" fmla="*/ 347 w 1157"/>
              <a:gd name="T47" fmla="*/ 91 h 288"/>
              <a:gd name="T48" fmla="*/ 255 w 1157"/>
              <a:gd name="T49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7" h="288">
                <a:moveTo>
                  <a:pt x="1157" y="144"/>
                </a:moveTo>
                <a:cubicBezTo>
                  <a:pt x="1157" y="223"/>
                  <a:pt x="1092" y="288"/>
                  <a:pt x="1013" y="288"/>
                </a:cubicBezTo>
                <a:cubicBezTo>
                  <a:pt x="933" y="288"/>
                  <a:pt x="869" y="223"/>
                  <a:pt x="869" y="144"/>
                </a:cubicBezTo>
                <a:cubicBezTo>
                  <a:pt x="869" y="65"/>
                  <a:pt x="933" y="0"/>
                  <a:pt x="1013" y="0"/>
                </a:cubicBezTo>
                <a:cubicBezTo>
                  <a:pt x="1092" y="0"/>
                  <a:pt x="1157" y="65"/>
                  <a:pt x="1157" y="144"/>
                </a:cubicBezTo>
                <a:close/>
                <a:moveTo>
                  <a:pt x="643" y="5"/>
                </a:moveTo>
                <a:cubicBezTo>
                  <a:pt x="569" y="5"/>
                  <a:pt x="569" y="5"/>
                  <a:pt x="569" y="5"/>
                </a:cubicBezTo>
                <a:cubicBezTo>
                  <a:pt x="569" y="107"/>
                  <a:pt x="569" y="107"/>
                  <a:pt x="569" y="107"/>
                </a:cubicBezTo>
                <a:cubicBezTo>
                  <a:pt x="467" y="107"/>
                  <a:pt x="467" y="107"/>
                  <a:pt x="467" y="107"/>
                </a:cubicBezTo>
                <a:cubicBezTo>
                  <a:pt x="467" y="181"/>
                  <a:pt x="467" y="181"/>
                  <a:pt x="467" y="181"/>
                </a:cubicBezTo>
                <a:cubicBezTo>
                  <a:pt x="569" y="181"/>
                  <a:pt x="569" y="181"/>
                  <a:pt x="569" y="181"/>
                </a:cubicBezTo>
                <a:cubicBezTo>
                  <a:pt x="569" y="283"/>
                  <a:pt x="569" y="283"/>
                  <a:pt x="569" y="283"/>
                </a:cubicBezTo>
                <a:cubicBezTo>
                  <a:pt x="643" y="283"/>
                  <a:pt x="643" y="283"/>
                  <a:pt x="643" y="283"/>
                </a:cubicBezTo>
                <a:cubicBezTo>
                  <a:pt x="643" y="181"/>
                  <a:pt x="643" y="181"/>
                  <a:pt x="643" y="181"/>
                </a:cubicBezTo>
                <a:cubicBezTo>
                  <a:pt x="745" y="181"/>
                  <a:pt x="745" y="181"/>
                  <a:pt x="745" y="181"/>
                </a:cubicBezTo>
                <a:cubicBezTo>
                  <a:pt x="745" y="107"/>
                  <a:pt x="745" y="107"/>
                  <a:pt x="745" y="107"/>
                </a:cubicBezTo>
                <a:cubicBezTo>
                  <a:pt x="643" y="107"/>
                  <a:pt x="643" y="107"/>
                  <a:pt x="643" y="107"/>
                </a:cubicBezTo>
                <a:lnTo>
                  <a:pt x="643" y="5"/>
                </a:lnTo>
                <a:close/>
                <a:moveTo>
                  <a:pt x="255" y="0"/>
                </a:moveTo>
                <a:cubicBezTo>
                  <a:pt x="196" y="0"/>
                  <a:pt x="174" y="53"/>
                  <a:pt x="174" y="53"/>
                </a:cubicBezTo>
                <a:cubicBezTo>
                  <a:pt x="174" y="53"/>
                  <a:pt x="151" y="0"/>
                  <a:pt x="93" y="0"/>
                </a:cubicBezTo>
                <a:cubicBezTo>
                  <a:pt x="27" y="0"/>
                  <a:pt x="0" y="57"/>
                  <a:pt x="0" y="91"/>
                </a:cubicBezTo>
                <a:cubicBezTo>
                  <a:pt x="0" y="159"/>
                  <a:pt x="80" y="244"/>
                  <a:pt x="174" y="288"/>
                </a:cubicBezTo>
                <a:cubicBezTo>
                  <a:pt x="267" y="244"/>
                  <a:pt x="347" y="159"/>
                  <a:pt x="347" y="91"/>
                </a:cubicBezTo>
                <a:cubicBezTo>
                  <a:pt x="347" y="57"/>
                  <a:pt x="320" y="0"/>
                  <a:pt x="255" y="0"/>
                </a:cubicBezTo>
                <a:close/>
              </a:path>
            </a:pathLst>
          </a:custGeom>
          <a:solidFill>
            <a:srgbClr val="00335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60349675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til billede - Grø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5C210E0-2A1B-4FEA-B1A5-112CF86685C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0" y="-1"/>
            <a:ext cx="12189600" cy="6858000"/>
          </a:xfrm>
          <a:prstGeom prst="rect">
            <a:avLst/>
          </a:prstGeom>
          <a:solidFill>
            <a:srgbClr val="003F36"/>
          </a:solidFill>
        </p:spPr>
        <p:txBody>
          <a:bodyPr lIns="0" tIns="72000" rIns="144000" bIns="0" anchor="t" anchorCtr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her på rammen for at tilføje et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1122362"/>
            <a:ext cx="6940800" cy="3621600"/>
          </a:xfrm>
        </p:spPr>
        <p:txBody>
          <a:bodyPr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skrives her i flere linjer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431999" y="5883332"/>
            <a:ext cx="4021200" cy="180000"/>
          </a:xfrm>
        </p:spPr>
        <p:txBody>
          <a:bodyPr/>
          <a:lstStyle>
            <a:lvl1pPr>
              <a:defRPr lang="en-GB" sz="1500" dirty="0">
                <a:solidFill>
                  <a:schemeClr val="bg1"/>
                </a:solidFill>
              </a:defRPr>
            </a:lvl1pPr>
          </a:lstStyle>
          <a:p>
            <a:fld id="{F2CF9434-4206-4AC2-A91A-1DCD05F48644}" type="datetime2">
              <a:rPr lang="da-DK" smtClean="0"/>
              <a:t>9. januar 2023</a:t>
            </a:fld>
            <a:endParaRPr lang="da-DK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40752A6-1750-4291-B91A-BCBA280283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8" y="6090239"/>
            <a:ext cx="4021200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da-DK" dirty="0"/>
              <a:t>Indsæt navn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757160F-1609-4C06-9280-500899BD0D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6343649"/>
            <a:ext cx="4021200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da-DK" dirty="0"/>
              <a:t>Indsæt titel</a:t>
            </a:r>
          </a:p>
        </p:txBody>
      </p:sp>
      <p:sp>
        <p:nvSpPr>
          <p:cNvPr id="8" name="Text Placeholder logo">
            <a:extLst>
              <a:ext uri="{FF2B5EF4-FFF2-40B4-BE49-F238E27FC236}">
                <a16:creationId xmlns:a16="http://schemas.microsoft.com/office/drawing/2014/main" id="{6664B17C-7DE5-4D69-8DBB-1FB022E711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1" y="336903"/>
            <a:ext cx="1800000" cy="421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.v</a:t>
            </a:r>
            <a:endParaRPr lang="da-DK" dirty="0"/>
          </a:p>
        </p:txBody>
      </p:sp>
      <p:sp>
        <p:nvSpPr>
          <p:cNvPr id="14" name="Text Placeholder ikon">
            <a:extLst>
              <a:ext uri="{FF2B5EF4-FFF2-40B4-BE49-F238E27FC236}">
                <a16:creationId xmlns:a16="http://schemas.microsoft.com/office/drawing/2014/main" id="{C628F5DF-BECE-4D2A-A136-B615D7C93D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032800"/>
            <a:ext cx="1346400" cy="338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.v</a:t>
            </a:r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2570405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til billede - Bourd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5C210E0-2A1B-4FEA-B1A5-112CF86685C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0" y="-1"/>
            <a:ext cx="12189600" cy="6858000"/>
          </a:xfrm>
          <a:prstGeom prst="rect">
            <a:avLst/>
          </a:prstGeom>
          <a:solidFill>
            <a:srgbClr val="441B3C"/>
          </a:solidFill>
        </p:spPr>
        <p:txBody>
          <a:bodyPr lIns="0" tIns="72000" rIns="144000" bIns="0" anchor="t" anchorCtr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her på rammen for at tilføje et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1122362"/>
            <a:ext cx="6940800" cy="3621600"/>
          </a:xfrm>
        </p:spPr>
        <p:txBody>
          <a:bodyPr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skrives her i flere linjer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431999" y="5883332"/>
            <a:ext cx="4021200" cy="180000"/>
          </a:xfrm>
        </p:spPr>
        <p:txBody>
          <a:bodyPr/>
          <a:lstStyle>
            <a:lvl1pPr>
              <a:defRPr lang="en-GB" sz="1500" dirty="0">
                <a:solidFill>
                  <a:schemeClr val="bg1"/>
                </a:solidFill>
              </a:defRPr>
            </a:lvl1pPr>
          </a:lstStyle>
          <a:p>
            <a:fld id="{F2CF9434-4206-4AC2-A91A-1DCD05F48644}" type="datetime2">
              <a:rPr lang="da-DK" smtClean="0"/>
              <a:t>9. januar 2023</a:t>
            </a:fld>
            <a:endParaRPr lang="da-DK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40752A6-1750-4291-B91A-BCBA280283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8" y="6090239"/>
            <a:ext cx="4021200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da-DK" dirty="0"/>
              <a:t>Indsæt navn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757160F-1609-4C06-9280-500899BD0D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6343649"/>
            <a:ext cx="4021200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da-DK" dirty="0"/>
              <a:t>Indsæt titel</a:t>
            </a:r>
          </a:p>
        </p:txBody>
      </p:sp>
      <p:sp>
        <p:nvSpPr>
          <p:cNvPr id="8" name="Text Placeholder logo">
            <a:extLst>
              <a:ext uri="{FF2B5EF4-FFF2-40B4-BE49-F238E27FC236}">
                <a16:creationId xmlns:a16="http://schemas.microsoft.com/office/drawing/2014/main" id="{6664B17C-7DE5-4D69-8DBB-1FB022E711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1" y="336903"/>
            <a:ext cx="1800000" cy="421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.v</a:t>
            </a:r>
            <a:endParaRPr lang="da-DK" dirty="0"/>
          </a:p>
        </p:txBody>
      </p:sp>
      <p:sp>
        <p:nvSpPr>
          <p:cNvPr id="14" name="Text Placeholder ikon">
            <a:extLst>
              <a:ext uri="{FF2B5EF4-FFF2-40B4-BE49-F238E27FC236}">
                <a16:creationId xmlns:a16="http://schemas.microsoft.com/office/drawing/2014/main" id="{C628F5DF-BECE-4D2A-A136-B615D7C93D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032800"/>
            <a:ext cx="1346400" cy="338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.v</a:t>
            </a:r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96607910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til billede - S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5C210E0-2A1B-4FEA-B1A5-112CF86685C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0" y="-1"/>
            <a:ext cx="12189600" cy="6858000"/>
          </a:xfrm>
          <a:prstGeom prst="rect">
            <a:avLst/>
          </a:prstGeom>
          <a:solidFill>
            <a:srgbClr val="001F34"/>
          </a:solidFill>
        </p:spPr>
        <p:txBody>
          <a:bodyPr lIns="0" tIns="72000" rIns="144000" bIns="0" anchor="t" anchorCtr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her på rammen for at tilføje et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1122362"/>
            <a:ext cx="6940800" cy="3621600"/>
          </a:xfrm>
        </p:spPr>
        <p:txBody>
          <a:bodyPr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skrives her i flere linjer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431999" y="5883332"/>
            <a:ext cx="4021200" cy="180000"/>
          </a:xfrm>
        </p:spPr>
        <p:txBody>
          <a:bodyPr/>
          <a:lstStyle>
            <a:lvl1pPr>
              <a:defRPr lang="en-GB" sz="1500" dirty="0">
                <a:solidFill>
                  <a:schemeClr val="bg1"/>
                </a:solidFill>
              </a:defRPr>
            </a:lvl1pPr>
          </a:lstStyle>
          <a:p>
            <a:fld id="{F2CF9434-4206-4AC2-A91A-1DCD05F48644}" type="datetime2">
              <a:rPr lang="da-DK" smtClean="0"/>
              <a:t>9. januar 2023</a:t>
            </a:fld>
            <a:endParaRPr lang="da-DK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40752A6-1750-4291-B91A-BCBA280283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8" y="6090239"/>
            <a:ext cx="4021200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da-DK" dirty="0"/>
              <a:t>Indsæt navn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757160F-1609-4C06-9280-500899BD0D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6343649"/>
            <a:ext cx="4021200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da-DK" dirty="0"/>
              <a:t>Indsæt titel</a:t>
            </a:r>
          </a:p>
        </p:txBody>
      </p:sp>
      <p:sp>
        <p:nvSpPr>
          <p:cNvPr id="8" name="Text Placeholder logo">
            <a:extLst>
              <a:ext uri="{FF2B5EF4-FFF2-40B4-BE49-F238E27FC236}">
                <a16:creationId xmlns:a16="http://schemas.microsoft.com/office/drawing/2014/main" id="{6664B17C-7DE5-4D69-8DBB-1FB022E711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1" y="336903"/>
            <a:ext cx="1800000" cy="421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.v</a:t>
            </a:r>
            <a:endParaRPr lang="da-DK" dirty="0"/>
          </a:p>
        </p:txBody>
      </p:sp>
      <p:sp>
        <p:nvSpPr>
          <p:cNvPr id="14" name="Text Placeholder ikon">
            <a:extLst>
              <a:ext uri="{FF2B5EF4-FFF2-40B4-BE49-F238E27FC236}">
                <a16:creationId xmlns:a16="http://schemas.microsoft.com/office/drawing/2014/main" id="{C628F5DF-BECE-4D2A-A136-B615D7C93D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032800"/>
            <a:ext cx="1346400" cy="338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.v</a:t>
            </a:r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85934967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til billede - S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65C210E0-2A1B-4FEA-B1A5-112CF86685C9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0" y="-1"/>
            <a:ext cx="12189600" cy="6858000"/>
          </a:xfrm>
          <a:prstGeom prst="rect">
            <a:avLst/>
          </a:prstGeom>
          <a:solidFill>
            <a:srgbClr val="005C8D"/>
          </a:solidFill>
        </p:spPr>
        <p:txBody>
          <a:bodyPr lIns="0" tIns="72000" rIns="144000" bIns="0" anchor="t" anchorCtr="0"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Klik her på rammen for at tilføje et billede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2000" y="1122362"/>
            <a:ext cx="6940800" cy="3621600"/>
          </a:xfrm>
        </p:spPr>
        <p:txBody>
          <a:bodyPr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skrives her i flere linjer</a:t>
            </a:r>
          </a:p>
        </p:txBody>
      </p:sp>
      <p:sp>
        <p:nvSpPr>
          <p:cNvPr id="4" name="Date_GeneralDate"/>
          <p:cNvSpPr>
            <a:spLocks noGrp="1"/>
          </p:cNvSpPr>
          <p:nvPr>
            <p:ph type="dt" sz="half" idx="10"/>
          </p:nvPr>
        </p:nvSpPr>
        <p:spPr>
          <a:xfrm>
            <a:off x="431999" y="5883332"/>
            <a:ext cx="4021200" cy="180000"/>
          </a:xfrm>
        </p:spPr>
        <p:txBody>
          <a:bodyPr/>
          <a:lstStyle>
            <a:lvl1pPr>
              <a:defRPr lang="en-GB" sz="1500" dirty="0">
                <a:solidFill>
                  <a:schemeClr val="bg1"/>
                </a:solidFill>
              </a:defRPr>
            </a:lvl1pPr>
          </a:lstStyle>
          <a:p>
            <a:fld id="{F2CF9434-4206-4AC2-A91A-1DCD05F48644}" type="datetime2">
              <a:rPr lang="da-DK" smtClean="0"/>
              <a:t>9. januar 2023</a:t>
            </a:fld>
            <a:endParaRPr lang="da-DK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40752A6-1750-4291-B91A-BCBA280283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8" y="6090239"/>
            <a:ext cx="4021200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da-DK" dirty="0"/>
              <a:t>Indsæt navn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757160F-1609-4C06-9280-500899BD0D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6343649"/>
            <a:ext cx="4021200" cy="25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  <a:lvl2pPr marL="216000" indent="0">
              <a:buNone/>
              <a:defRPr/>
            </a:lvl2pPr>
          </a:lstStyle>
          <a:p>
            <a:pPr lvl="0"/>
            <a:r>
              <a:rPr lang="da-DK" dirty="0"/>
              <a:t>Indsæt titel</a:t>
            </a:r>
          </a:p>
        </p:txBody>
      </p:sp>
      <p:sp>
        <p:nvSpPr>
          <p:cNvPr id="8" name="Text Placeholder logo">
            <a:extLst>
              <a:ext uri="{FF2B5EF4-FFF2-40B4-BE49-F238E27FC236}">
                <a16:creationId xmlns:a16="http://schemas.microsoft.com/office/drawing/2014/main" id="{6664B17C-7DE5-4D69-8DBB-1FB022E711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1" y="336903"/>
            <a:ext cx="1800000" cy="421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.v</a:t>
            </a:r>
            <a:endParaRPr lang="da-DK" dirty="0"/>
          </a:p>
        </p:txBody>
      </p:sp>
      <p:sp>
        <p:nvSpPr>
          <p:cNvPr id="14" name="Text Placeholder ikon">
            <a:extLst>
              <a:ext uri="{FF2B5EF4-FFF2-40B4-BE49-F238E27FC236}">
                <a16:creationId xmlns:a16="http://schemas.microsoft.com/office/drawing/2014/main" id="{C628F5DF-BECE-4D2A-A136-B615D7C93D4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000" y="5032800"/>
            <a:ext cx="1346400" cy="3384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da-DK"/>
              <a:t>.v</a:t>
            </a:r>
            <a:endParaRPr lang="da-DK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0770437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2000" y="1900800"/>
            <a:ext cx="8398800" cy="4197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noProof="0" dirty="0"/>
              <a:t>Klik og indsæt tekst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  <a:p>
            <a:pPr lvl="4"/>
            <a:r>
              <a:rPr lang="da-DK" noProof="0" dirty="0"/>
              <a:t>Femte niveau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D3B4A91-55A6-4D67-ABB6-CF93E760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 dirty="0"/>
              <a:t>Side </a:t>
            </a:r>
            <a:fld id="{24C8C45C-947F-4981-8B3F-4F32E973C901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Pladsholder til dato 6" hidden="1">
            <a:extLst>
              <a:ext uri="{FF2B5EF4-FFF2-40B4-BE49-F238E27FC236}">
                <a16:creationId xmlns:a16="http://schemas.microsoft.com/office/drawing/2014/main" id="{5A08C27B-7A27-47B8-9CF1-252CB4F4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8" name="Pladsholder til sidefod 7" hidden="1">
            <a:extLst>
              <a:ext uri="{FF2B5EF4-FFF2-40B4-BE49-F238E27FC236}">
                <a16:creationId xmlns:a16="http://schemas.microsoft.com/office/drawing/2014/main" id="{D15E0955-A169-4DAF-A047-BC190CE5F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31978114-E33D-4532-9510-F2E19D3120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632970"/>
            <a:ext cx="8398800" cy="934890"/>
          </a:xfrm>
        </p:spPr>
        <p:txBody>
          <a:bodyPr/>
          <a:lstStyle>
            <a:lvl1pPr>
              <a:defRPr/>
            </a:lvl1pPr>
          </a:lstStyle>
          <a:p>
            <a:r>
              <a:rPr lang="da-DK" dirty="0"/>
              <a:t>Overskrift skrives her i en eller to linjer</a:t>
            </a:r>
          </a:p>
        </p:txBody>
      </p:sp>
    </p:spTree>
    <p:extLst>
      <p:ext uri="{BB962C8B-B14F-4D97-AF65-F5344CB8AC3E}">
        <p14:creationId xmlns:p14="http://schemas.microsoft.com/office/powerpoint/2010/main" val="1154529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000" y="632970"/>
            <a:ext cx="11328000" cy="9348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  <a:endParaRPr lang="en-GB" dirty="0"/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DBE11AB-1117-4DED-99AA-9A2B69C64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900440"/>
            <a:ext cx="11329200" cy="419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2000" y="6378417"/>
            <a:ext cx="67395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Side </a:t>
            </a:r>
            <a:fld id="{24C8C45C-947F-4981-8B3F-4F32E973C901}" type="slidenum">
              <a:rPr lang="en-GB" smtClean="0"/>
              <a:pPr/>
              <a:t>‹nr.›</a:t>
            </a:fld>
            <a:endParaRPr lang="en-GB" dirty="0"/>
          </a:p>
        </p:txBody>
      </p:sp>
      <p:sp>
        <p:nvSpPr>
          <p:cNvPr id="10" name="Ikoner">
            <a:extLst>
              <a:ext uri="{FF2B5EF4-FFF2-40B4-BE49-F238E27FC236}">
                <a16:creationId xmlns:a16="http://schemas.microsoft.com/office/drawing/2014/main" id="{2E8704D0-3E44-4432-BC73-0656F00E7F0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360253" y="6433592"/>
            <a:ext cx="399747" cy="100408"/>
          </a:xfrm>
          <a:custGeom>
            <a:avLst/>
            <a:gdLst>
              <a:gd name="T0" fmla="*/ 1157 w 1157"/>
              <a:gd name="T1" fmla="*/ 144 h 288"/>
              <a:gd name="T2" fmla="*/ 1013 w 1157"/>
              <a:gd name="T3" fmla="*/ 288 h 288"/>
              <a:gd name="T4" fmla="*/ 869 w 1157"/>
              <a:gd name="T5" fmla="*/ 144 h 288"/>
              <a:gd name="T6" fmla="*/ 1013 w 1157"/>
              <a:gd name="T7" fmla="*/ 0 h 288"/>
              <a:gd name="T8" fmla="*/ 1157 w 1157"/>
              <a:gd name="T9" fmla="*/ 144 h 288"/>
              <a:gd name="T10" fmla="*/ 643 w 1157"/>
              <a:gd name="T11" fmla="*/ 5 h 288"/>
              <a:gd name="T12" fmla="*/ 569 w 1157"/>
              <a:gd name="T13" fmla="*/ 5 h 288"/>
              <a:gd name="T14" fmla="*/ 569 w 1157"/>
              <a:gd name="T15" fmla="*/ 107 h 288"/>
              <a:gd name="T16" fmla="*/ 467 w 1157"/>
              <a:gd name="T17" fmla="*/ 107 h 288"/>
              <a:gd name="T18" fmla="*/ 467 w 1157"/>
              <a:gd name="T19" fmla="*/ 181 h 288"/>
              <a:gd name="T20" fmla="*/ 569 w 1157"/>
              <a:gd name="T21" fmla="*/ 181 h 288"/>
              <a:gd name="T22" fmla="*/ 569 w 1157"/>
              <a:gd name="T23" fmla="*/ 283 h 288"/>
              <a:gd name="T24" fmla="*/ 643 w 1157"/>
              <a:gd name="T25" fmla="*/ 283 h 288"/>
              <a:gd name="T26" fmla="*/ 643 w 1157"/>
              <a:gd name="T27" fmla="*/ 181 h 288"/>
              <a:gd name="T28" fmla="*/ 745 w 1157"/>
              <a:gd name="T29" fmla="*/ 181 h 288"/>
              <a:gd name="T30" fmla="*/ 745 w 1157"/>
              <a:gd name="T31" fmla="*/ 107 h 288"/>
              <a:gd name="T32" fmla="*/ 643 w 1157"/>
              <a:gd name="T33" fmla="*/ 107 h 288"/>
              <a:gd name="T34" fmla="*/ 643 w 1157"/>
              <a:gd name="T35" fmla="*/ 5 h 288"/>
              <a:gd name="T36" fmla="*/ 255 w 1157"/>
              <a:gd name="T37" fmla="*/ 0 h 288"/>
              <a:gd name="T38" fmla="*/ 174 w 1157"/>
              <a:gd name="T39" fmla="*/ 53 h 288"/>
              <a:gd name="T40" fmla="*/ 93 w 1157"/>
              <a:gd name="T41" fmla="*/ 0 h 288"/>
              <a:gd name="T42" fmla="*/ 0 w 1157"/>
              <a:gd name="T43" fmla="*/ 91 h 288"/>
              <a:gd name="T44" fmla="*/ 174 w 1157"/>
              <a:gd name="T45" fmla="*/ 288 h 288"/>
              <a:gd name="T46" fmla="*/ 347 w 1157"/>
              <a:gd name="T47" fmla="*/ 91 h 288"/>
              <a:gd name="T48" fmla="*/ 255 w 1157"/>
              <a:gd name="T49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7" h="288">
                <a:moveTo>
                  <a:pt x="1157" y="144"/>
                </a:moveTo>
                <a:cubicBezTo>
                  <a:pt x="1157" y="223"/>
                  <a:pt x="1092" y="288"/>
                  <a:pt x="1013" y="288"/>
                </a:cubicBezTo>
                <a:cubicBezTo>
                  <a:pt x="933" y="288"/>
                  <a:pt x="869" y="223"/>
                  <a:pt x="869" y="144"/>
                </a:cubicBezTo>
                <a:cubicBezTo>
                  <a:pt x="869" y="65"/>
                  <a:pt x="933" y="0"/>
                  <a:pt x="1013" y="0"/>
                </a:cubicBezTo>
                <a:cubicBezTo>
                  <a:pt x="1092" y="0"/>
                  <a:pt x="1157" y="65"/>
                  <a:pt x="1157" y="144"/>
                </a:cubicBezTo>
                <a:close/>
                <a:moveTo>
                  <a:pt x="643" y="5"/>
                </a:moveTo>
                <a:cubicBezTo>
                  <a:pt x="569" y="5"/>
                  <a:pt x="569" y="5"/>
                  <a:pt x="569" y="5"/>
                </a:cubicBezTo>
                <a:cubicBezTo>
                  <a:pt x="569" y="107"/>
                  <a:pt x="569" y="107"/>
                  <a:pt x="569" y="107"/>
                </a:cubicBezTo>
                <a:cubicBezTo>
                  <a:pt x="467" y="107"/>
                  <a:pt x="467" y="107"/>
                  <a:pt x="467" y="107"/>
                </a:cubicBezTo>
                <a:cubicBezTo>
                  <a:pt x="467" y="181"/>
                  <a:pt x="467" y="181"/>
                  <a:pt x="467" y="181"/>
                </a:cubicBezTo>
                <a:cubicBezTo>
                  <a:pt x="569" y="181"/>
                  <a:pt x="569" y="181"/>
                  <a:pt x="569" y="181"/>
                </a:cubicBezTo>
                <a:cubicBezTo>
                  <a:pt x="569" y="283"/>
                  <a:pt x="569" y="283"/>
                  <a:pt x="569" y="283"/>
                </a:cubicBezTo>
                <a:cubicBezTo>
                  <a:pt x="643" y="283"/>
                  <a:pt x="643" y="283"/>
                  <a:pt x="643" y="283"/>
                </a:cubicBezTo>
                <a:cubicBezTo>
                  <a:pt x="643" y="181"/>
                  <a:pt x="643" y="181"/>
                  <a:pt x="643" y="181"/>
                </a:cubicBezTo>
                <a:cubicBezTo>
                  <a:pt x="745" y="181"/>
                  <a:pt x="745" y="181"/>
                  <a:pt x="745" y="181"/>
                </a:cubicBezTo>
                <a:cubicBezTo>
                  <a:pt x="745" y="107"/>
                  <a:pt x="745" y="107"/>
                  <a:pt x="745" y="107"/>
                </a:cubicBezTo>
                <a:cubicBezTo>
                  <a:pt x="643" y="107"/>
                  <a:pt x="643" y="107"/>
                  <a:pt x="643" y="107"/>
                </a:cubicBezTo>
                <a:lnTo>
                  <a:pt x="643" y="5"/>
                </a:lnTo>
                <a:close/>
                <a:moveTo>
                  <a:pt x="255" y="0"/>
                </a:moveTo>
                <a:cubicBezTo>
                  <a:pt x="196" y="0"/>
                  <a:pt x="174" y="53"/>
                  <a:pt x="174" y="53"/>
                </a:cubicBezTo>
                <a:cubicBezTo>
                  <a:pt x="174" y="53"/>
                  <a:pt x="151" y="0"/>
                  <a:pt x="93" y="0"/>
                </a:cubicBezTo>
                <a:cubicBezTo>
                  <a:pt x="27" y="0"/>
                  <a:pt x="0" y="57"/>
                  <a:pt x="0" y="91"/>
                </a:cubicBezTo>
                <a:cubicBezTo>
                  <a:pt x="0" y="159"/>
                  <a:pt x="80" y="244"/>
                  <a:pt x="174" y="288"/>
                </a:cubicBezTo>
                <a:cubicBezTo>
                  <a:pt x="267" y="244"/>
                  <a:pt x="347" y="159"/>
                  <a:pt x="347" y="91"/>
                </a:cubicBezTo>
                <a:cubicBezTo>
                  <a:pt x="347" y="57"/>
                  <a:pt x="320" y="0"/>
                  <a:pt x="25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4" name="Date_GeneralDate" hidden="1"/>
          <p:cNvSpPr>
            <a:spLocks noGrp="1"/>
          </p:cNvSpPr>
          <p:nvPr>
            <p:ph type="dt" sz="half" idx="2"/>
          </p:nvPr>
        </p:nvSpPr>
        <p:spPr>
          <a:xfrm>
            <a:off x="0" y="694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 hidden="1"/>
          <p:cNvSpPr>
            <a:spLocks noGrp="1"/>
          </p:cNvSpPr>
          <p:nvPr>
            <p:ph type="ftr" sz="quarter" idx="3"/>
          </p:nvPr>
        </p:nvSpPr>
        <p:spPr>
          <a:xfrm>
            <a:off x="0" y="69480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4" r:id="rId2"/>
    <p:sldLayoutId id="2147483743" r:id="rId3"/>
    <p:sldLayoutId id="2147483746" r:id="rId4"/>
    <p:sldLayoutId id="2147483737" r:id="rId5"/>
    <p:sldLayoutId id="2147483738" r:id="rId6"/>
    <p:sldLayoutId id="2147483739" r:id="rId7"/>
    <p:sldLayoutId id="2147483740" r:id="rId8"/>
    <p:sldLayoutId id="2147483721" r:id="rId9"/>
    <p:sldLayoutId id="2147483652" r:id="rId10"/>
    <p:sldLayoutId id="2147483729" r:id="rId11"/>
    <p:sldLayoutId id="2147483728" r:id="rId12"/>
    <p:sldLayoutId id="2147483742" r:id="rId13"/>
    <p:sldLayoutId id="2147483732" r:id="rId14"/>
    <p:sldLayoutId id="2147483733" r:id="rId15"/>
    <p:sldLayoutId id="2147483736" r:id="rId16"/>
    <p:sldLayoutId id="2147483741" r:id="rId17"/>
    <p:sldLayoutId id="2147483735" r:id="rId18"/>
    <p:sldLayoutId id="2147483745" r:id="rId19"/>
    <p:sldLayoutId id="2147483722" r:id="rId20"/>
    <p:sldLayoutId id="2147483654" r:id="rId21"/>
    <p:sldLayoutId id="2147483655" r:id="rId22"/>
    <p:sldLayoutId id="2147483670" r:id="rId23"/>
  </p:sldLayoutIdLst>
  <p:hf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30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10000"/>
        </a:lnSpc>
        <a:spcBef>
          <a:spcPts val="0"/>
        </a:spcBef>
        <a:buFont typeface="Raleway" panose="020B0503030101060003" pitchFamily="34" charset="0"/>
        <a:buChar char="−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​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buFont typeface="Raleway" panose="020B0503030101060003" pitchFamily="34" charset="0"/>
        <a:buChar char="−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buFont typeface="Raleway" panose="020B0503030101060003" pitchFamily="34" charset="0"/>
        <a:buChar char="−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buFont typeface="Raleway" panose="020B0503030101060003" pitchFamily="34" charset="0"/>
        <a:buChar char="−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720000" indent="-180000" algn="l" defTabSz="914400" rtl="0" eaLnBrk="1" latinLnBrk="0" hangingPunct="1">
        <a:lnSpc>
          <a:spcPct val="110000"/>
        </a:lnSpc>
        <a:spcBef>
          <a:spcPts val="0"/>
        </a:spcBef>
        <a:buFont typeface="Raleway" panose="020B0503030101060003" pitchFamily="34" charset="0"/>
        <a:buChar char="−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720000" indent="-180000" algn="l" defTabSz="914400" rtl="0" eaLnBrk="1" latinLnBrk="0" hangingPunct="1">
        <a:lnSpc>
          <a:spcPct val="110000"/>
        </a:lnSpc>
        <a:spcBef>
          <a:spcPts val="0"/>
        </a:spcBef>
        <a:buFont typeface="Raleway" panose="020B0503030101060003" pitchFamily="34" charset="0"/>
        <a:buChar char="−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720000" indent="-180000" algn="l" defTabSz="914400" rtl="0" eaLnBrk="1" latinLnBrk="0" hangingPunct="1">
        <a:lnSpc>
          <a:spcPct val="110000"/>
        </a:lnSpc>
        <a:spcBef>
          <a:spcPts val="0"/>
        </a:spcBef>
        <a:buFont typeface="Raleway" panose="020B0503030101060003" pitchFamily="34" charset="0"/>
        <a:buChar char="−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720000" indent="-180000" algn="l" defTabSz="914400" rtl="0" eaLnBrk="1" latinLnBrk="0" hangingPunct="1">
        <a:lnSpc>
          <a:spcPct val="110000"/>
        </a:lnSpc>
        <a:spcBef>
          <a:spcPts val="0"/>
        </a:spcBef>
        <a:buFont typeface="Raleway" panose="020B0503030101060003" pitchFamily="34" charset="0"/>
        <a:buChar char="−"/>
        <a:defRPr sz="13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2" userDrawn="1">
          <p15:clr>
            <a:srgbClr val="F26B43"/>
          </p15:clr>
        </p15:guide>
        <p15:guide id="3" orient="horz" pos="398" userDrawn="1">
          <p15:clr>
            <a:srgbClr val="F26B43"/>
          </p15:clr>
        </p15:guide>
        <p15:guide id="4" orient="horz" pos="987" userDrawn="1">
          <p15:clr>
            <a:srgbClr val="F26B43"/>
          </p15:clr>
        </p15:guide>
        <p15:guide id="5" pos="7408" userDrawn="1">
          <p15:clr>
            <a:srgbClr val="F26B43"/>
          </p15:clr>
        </p15:guide>
        <p15:guide id="6" orient="horz" pos="1197" userDrawn="1">
          <p15:clr>
            <a:srgbClr val="F26B43"/>
          </p15:clr>
        </p15:guide>
        <p15:guide id="7" orient="horz" pos="384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E0975D36-C42C-4E99-9D02-D5C6F4FDDDA6}"/>
              </a:ext>
            </a:extLst>
          </p:cNvPr>
          <p:cNvSpPr>
            <a:spLocks noGrp="1"/>
          </p:cNvSpPr>
          <p:nvPr>
            <p:ph type="pic" idx="15"/>
          </p:nvPr>
        </p:nvSpPr>
        <p:spPr/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072F49D-854D-40B3-8EF6-F9742C6821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000" y="1122362"/>
            <a:ext cx="9741810" cy="3621600"/>
          </a:xfrm>
        </p:spPr>
        <p:txBody>
          <a:bodyPr/>
          <a:lstStyle/>
          <a:p>
            <a:r>
              <a:rPr lang="da-DK" dirty="0"/>
              <a:t>Samarbejde mellem pårørende og hjemmeplejen</a:t>
            </a:r>
            <a:br>
              <a:rPr lang="da-DK" dirty="0"/>
            </a:br>
            <a:r>
              <a:rPr lang="da-DK" sz="3600" dirty="0"/>
              <a:t>– spørgsmål til fælles refleksion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C492CBE-A8E1-48D3-9125-DB6AA209D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58E9D-CAF8-4D68-A700-6C407CE02978}" type="datetime2">
              <a:rPr lang="da-DK" smtClean="0"/>
              <a:pPr/>
              <a:t>9. januar 2023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7400063-254B-4153-940C-11F2AC8727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997" y="6063332"/>
            <a:ext cx="5409509" cy="278907"/>
          </a:xfrm>
        </p:spPr>
        <p:txBody>
          <a:bodyPr/>
          <a:lstStyle/>
          <a:p>
            <a:r>
              <a:rPr lang="da-DK" dirty="0"/>
              <a:t>Det gode </a:t>
            </a:r>
            <a:r>
              <a:rPr lang="da-DK" dirty="0" err="1"/>
              <a:t>ældreliv</a:t>
            </a:r>
            <a:r>
              <a:rPr lang="da-DK" dirty="0"/>
              <a:t> – Det gode pårørendesamarbejde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55313D3-8A5C-4B8F-BD3D-ABF8CB2F4B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AFEAAD24-5749-40C6-BD53-52C7B3502B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5BBB1A0A-5344-4D65-866A-0780F31B3E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8673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E51E37-CC41-4158-802E-0D64725BA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800" y="632970"/>
            <a:ext cx="5299200" cy="5592060"/>
          </a:xfrm>
        </p:spPr>
        <p:txBody>
          <a:bodyPr/>
          <a:lstStyle/>
          <a:p>
            <a:pPr lvl="0"/>
            <a:r>
              <a:rPr lang="da-DK" dirty="0"/>
              <a:t>Spørgsmål til faglig refleksion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sz="2000" dirty="0">
                <a:latin typeface="+mn-lt"/>
              </a:rPr>
              <a:t>- Hvordan husker vi at spørge ind til pårørendes viden om borgeren? Og hvornår gør vi det?</a:t>
            </a:r>
            <a:br>
              <a:rPr lang="da-DK" sz="2000" dirty="0">
                <a:latin typeface="+mn-lt"/>
              </a:rPr>
            </a:br>
            <a:br>
              <a:rPr lang="da-DK" sz="2000" dirty="0">
                <a:latin typeface="+mn-lt"/>
              </a:rPr>
            </a:br>
            <a:r>
              <a:rPr lang="da-DK" sz="2000" dirty="0">
                <a:latin typeface="+mn-lt"/>
              </a:rPr>
              <a:t>- Hvordan deler vi de pårørendes viden med andre kollegaer?</a:t>
            </a:r>
            <a:br>
              <a:rPr lang="da-DK" sz="2000" dirty="0">
                <a:latin typeface="+mn-lt"/>
              </a:rPr>
            </a:br>
            <a:br>
              <a:rPr lang="da-DK" sz="3200" b="0" dirty="0">
                <a:solidFill>
                  <a:schemeClr val="tx1"/>
                </a:solidFill>
              </a:rPr>
            </a:br>
            <a:br>
              <a:rPr lang="da-DK" sz="1800" b="0" dirty="0">
                <a:solidFill>
                  <a:schemeClr val="tx1"/>
                </a:solidFill>
              </a:rPr>
            </a:br>
            <a:endParaRPr lang="da-DK" b="0" dirty="0">
              <a:solidFill>
                <a:schemeClr val="tx1"/>
              </a:solidFill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264DC4A-1FCD-412E-821E-78B0D611E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C8C45C-947F-4981-8B3F-4F32E973C901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F58C93E-B517-4381-8162-29BB3796F57E}"/>
              </a:ext>
            </a:extLst>
          </p:cNvPr>
          <p:cNvSpPr txBox="1"/>
          <p:nvPr/>
        </p:nvSpPr>
        <p:spPr>
          <a:xfrm>
            <a:off x="432000" y="632970"/>
            <a:ext cx="52992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3600" b="1" dirty="0">
                <a:solidFill>
                  <a:schemeClr val="bg1"/>
                </a:solidFill>
              </a:rPr>
              <a:t>1 </a:t>
            </a:r>
          </a:p>
          <a:p>
            <a:r>
              <a:rPr lang="da-DK" sz="3600" b="1" dirty="0">
                <a:solidFill>
                  <a:schemeClr val="bg1"/>
                </a:solidFill>
              </a:rPr>
              <a:t>Systematik i pårørende-samarbejdet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365CCCD-FFEC-4AF7-88FE-E3E8E8F57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7641" y="4823793"/>
            <a:ext cx="1587054" cy="1305558"/>
          </a:xfrm>
          <a:prstGeom prst="rect">
            <a:avLst/>
          </a:prstGeom>
        </p:spPr>
      </p:pic>
      <p:pic>
        <p:nvPicPr>
          <p:cNvPr id="9" name="SST- Master_Kapitel1">
            <a:hlinkClick r:id="" action="ppaction://media"/>
            <a:extLst>
              <a:ext uri="{FF2B5EF4-FFF2-40B4-BE49-F238E27FC236}">
                <a16:creationId xmlns:a16="http://schemas.microsoft.com/office/drawing/2014/main" id="{00BDE058-B73F-4692-B0D5-D45F0121F7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6081" y="3429000"/>
            <a:ext cx="3663367" cy="2060575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811A0466-27AA-46B1-84A3-CB979BED5A80}"/>
              </a:ext>
            </a:extLst>
          </p:cNvPr>
          <p:cNvSpPr txBox="1"/>
          <p:nvPr/>
        </p:nvSpPr>
        <p:spPr>
          <a:xfrm>
            <a:off x="4716484" y="5526151"/>
            <a:ext cx="1849658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400" dirty="0">
                <a:solidFill>
                  <a:schemeClr val="bg1"/>
                </a:solidFill>
              </a:rPr>
              <a:t>Illustrationer af Karen Leth Illustrations APS</a:t>
            </a:r>
          </a:p>
        </p:txBody>
      </p:sp>
    </p:spTree>
    <p:extLst>
      <p:ext uri="{BB962C8B-B14F-4D97-AF65-F5344CB8AC3E}">
        <p14:creationId xmlns:p14="http://schemas.microsoft.com/office/powerpoint/2010/main" val="180094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E51E37-CC41-4158-802E-0D64725BA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800" y="632970"/>
            <a:ext cx="5299200" cy="5592060"/>
          </a:xfrm>
        </p:spPr>
        <p:txBody>
          <a:bodyPr/>
          <a:lstStyle/>
          <a:p>
            <a:r>
              <a:rPr lang="da-DK" dirty="0"/>
              <a:t>Spørgsmål til faglig refleksion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dirty="0">
                <a:latin typeface="+mn-lt"/>
              </a:rPr>
              <a:t>- </a:t>
            </a:r>
            <a:r>
              <a:rPr lang="da-DK" sz="2000" dirty="0">
                <a:latin typeface="+mn-lt"/>
              </a:rPr>
              <a:t>Hvad forventer de pårørende af samarbejdet med os? </a:t>
            </a:r>
            <a:br>
              <a:rPr lang="da-DK" sz="2000" dirty="0">
                <a:latin typeface="+mn-lt"/>
              </a:rPr>
            </a:br>
            <a:br>
              <a:rPr lang="da-DK" sz="2000" dirty="0">
                <a:latin typeface="+mn-lt"/>
              </a:rPr>
            </a:br>
            <a:r>
              <a:rPr lang="da-DK" sz="2000" dirty="0">
                <a:latin typeface="+mn-lt"/>
              </a:rPr>
              <a:t>- Og hvad forventer vi som medarbejdere til samarbejdet med pårørende?</a:t>
            </a:r>
            <a:br>
              <a:rPr lang="da-DK" sz="2000" dirty="0">
                <a:latin typeface="+mn-lt"/>
              </a:rPr>
            </a:br>
            <a:r>
              <a:rPr lang="da-DK" sz="2000" dirty="0">
                <a:latin typeface="+mn-lt"/>
              </a:rPr>
              <a:t> </a:t>
            </a:r>
            <a:br>
              <a:rPr lang="da-DK" sz="2000" dirty="0">
                <a:latin typeface="+mn-lt"/>
              </a:rPr>
            </a:br>
            <a:r>
              <a:rPr lang="da-DK" sz="2000" dirty="0">
                <a:latin typeface="+mn-lt"/>
              </a:rPr>
              <a:t>- Hvordan og hvornår drøfter vi de forventninger, som vi hver især har?</a:t>
            </a:r>
            <a:br>
              <a:rPr lang="da-DK" sz="2000" dirty="0"/>
            </a:br>
            <a:br>
              <a:rPr lang="da-DK" sz="2000" dirty="0">
                <a:latin typeface="+mn-lt"/>
              </a:rPr>
            </a:br>
            <a:br>
              <a:rPr lang="da-DK" sz="3200" b="0" dirty="0">
                <a:solidFill>
                  <a:schemeClr val="tx1"/>
                </a:solidFill>
              </a:rPr>
            </a:br>
            <a:br>
              <a:rPr lang="da-DK" sz="1800" b="0" dirty="0">
                <a:solidFill>
                  <a:schemeClr val="tx1"/>
                </a:solidFill>
              </a:rPr>
            </a:br>
            <a:endParaRPr lang="da-DK" b="0" dirty="0">
              <a:solidFill>
                <a:schemeClr val="tx1"/>
              </a:solidFill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264DC4A-1FCD-412E-821E-78B0D611E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C8C45C-947F-4981-8B3F-4F32E973C901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F58C93E-B517-4381-8162-29BB3796F57E}"/>
              </a:ext>
            </a:extLst>
          </p:cNvPr>
          <p:cNvSpPr txBox="1"/>
          <p:nvPr/>
        </p:nvSpPr>
        <p:spPr>
          <a:xfrm>
            <a:off x="432000" y="632970"/>
            <a:ext cx="52992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3600" b="1" dirty="0">
                <a:solidFill>
                  <a:schemeClr val="bg1"/>
                </a:solidFill>
              </a:rPr>
              <a:t>2 </a:t>
            </a:r>
          </a:p>
          <a:p>
            <a:r>
              <a:rPr lang="da-DK" sz="3600" b="1" dirty="0">
                <a:solidFill>
                  <a:schemeClr val="bg1"/>
                </a:solidFill>
              </a:rPr>
              <a:t>Forventninger til pårørendesamarbejdet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03AD7F45-F9EE-40BF-9958-9058E66BB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7641" y="4823793"/>
            <a:ext cx="1587054" cy="1305558"/>
          </a:xfrm>
          <a:prstGeom prst="rect">
            <a:avLst/>
          </a:prstGeom>
        </p:spPr>
      </p:pic>
      <p:pic>
        <p:nvPicPr>
          <p:cNvPr id="7" name="SST- Master_Kapitel2">
            <a:hlinkClick r:id="" action="ppaction://media"/>
            <a:extLst>
              <a:ext uri="{FF2B5EF4-FFF2-40B4-BE49-F238E27FC236}">
                <a16:creationId xmlns:a16="http://schemas.microsoft.com/office/drawing/2014/main" id="{E26B7087-2EF0-4965-94B1-62A698C809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4350" y="3714161"/>
            <a:ext cx="3561454" cy="200325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986606CE-1DC1-4082-B51B-7B67FB8F7DD2}"/>
              </a:ext>
            </a:extLst>
          </p:cNvPr>
          <p:cNvSpPr txBox="1"/>
          <p:nvPr/>
        </p:nvSpPr>
        <p:spPr>
          <a:xfrm>
            <a:off x="4600363" y="5763406"/>
            <a:ext cx="1854437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400" dirty="0">
                <a:solidFill>
                  <a:schemeClr val="bg1"/>
                </a:solidFill>
              </a:rPr>
              <a:t>Illustrationer af Karen Leth Illustrations APS</a:t>
            </a:r>
          </a:p>
        </p:txBody>
      </p:sp>
    </p:spTree>
    <p:extLst>
      <p:ext uri="{BB962C8B-B14F-4D97-AF65-F5344CB8AC3E}">
        <p14:creationId xmlns:p14="http://schemas.microsoft.com/office/powerpoint/2010/main" val="100579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E51E37-CC41-4158-802E-0D64725BA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4800" y="632970"/>
            <a:ext cx="5299200" cy="5592060"/>
          </a:xfrm>
        </p:spPr>
        <p:txBody>
          <a:bodyPr/>
          <a:lstStyle/>
          <a:p>
            <a:pPr lvl="0"/>
            <a:r>
              <a:rPr lang="da-DK" dirty="0"/>
              <a:t>Spørgsmål til faglig refleksion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sz="2000" dirty="0">
                <a:latin typeface="+mn-lt"/>
              </a:rPr>
              <a:t>- Hvordan får vi øje på pårørendes trivsel, når vi møder borgeren?</a:t>
            </a:r>
            <a:br>
              <a:rPr lang="da-DK" sz="2000" dirty="0">
                <a:latin typeface="+mn-lt"/>
              </a:rPr>
            </a:br>
            <a:br>
              <a:rPr lang="da-DK" sz="2000" dirty="0">
                <a:latin typeface="+mn-lt"/>
              </a:rPr>
            </a:br>
            <a:r>
              <a:rPr lang="da-DK" sz="2000" dirty="0">
                <a:latin typeface="+mn-lt"/>
              </a:rPr>
              <a:t>- Hvordan kan vi hjælpe de pårørende med at finde støtte og vejledning?</a:t>
            </a:r>
            <a:br>
              <a:rPr lang="da-DK" sz="2000" dirty="0">
                <a:latin typeface="+mn-lt"/>
              </a:rPr>
            </a:br>
            <a:br>
              <a:rPr lang="da-DK" sz="2000" dirty="0">
                <a:latin typeface="+mn-lt"/>
              </a:rPr>
            </a:br>
            <a:r>
              <a:rPr lang="da-DK" sz="2000" dirty="0">
                <a:latin typeface="+mn-lt"/>
              </a:rPr>
              <a:t>- Hvordan husker vi, at de mere tilbagetrukne pårørende også kan have behov for støtte?</a:t>
            </a:r>
            <a:br>
              <a:rPr lang="da-DK" sz="2000" dirty="0">
                <a:latin typeface="+mn-lt"/>
              </a:rPr>
            </a:br>
            <a:br>
              <a:rPr lang="da-DK" sz="2000" dirty="0">
                <a:latin typeface="+mn-lt"/>
              </a:rPr>
            </a:br>
            <a:br>
              <a:rPr lang="da-DK" sz="3200" b="0" dirty="0">
                <a:solidFill>
                  <a:schemeClr val="tx1"/>
                </a:solidFill>
              </a:rPr>
            </a:br>
            <a:br>
              <a:rPr lang="da-DK" sz="1800" b="0" dirty="0">
                <a:solidFill>
                  <a:schemeClr val="tx1"/>
                </a:solidFill>
              </a:rPr>
            </a:br>
            <a:endParaRPr lang="da-DK" b="0" dirty="0">
              <a:solidFill>
                <a:schemeClr val="tx1"/>
              </a:solidFill>
            </a:endParaRP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264DC4A-1FCD-412E-821E-78B0D611E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C8C45C-947F-4981-8B3F-4F32E973C901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F58C93E-B517-4381-8162-29BB3796F57E}"/>
              </a:ext>
            </a:extLst>
          </p:cNvPr>
          <p:cNvSpPr txBox="1"/>
          <p:nvPr/>
        </p:nvSpPr>
        <p:spPr>
          <a:xfrm>
            <a:off x="432000" y="632970"/>
            <a:ext cx="52992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3600" b="1" dirty="0">
                <a:solidFill>
                  <a:schemeClr val="bg1"/>
                </a:solidFill>
              </a:rPr>
              <a:t>3 </a:t>
            </a:r>
          </a:p>
          <a:p>
            <a:r>
              <a:rPr lang="da-DK" sz="3600" b="1" dirty="0">
                <a:solidFill>
                  <a:schemeClr val="bg1"/>
                </a:solidFill>
              </a:rPr>
              <a:t>Fokus på pårørendes trivsel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9779E141-59FC-482B-8BB0-4C67904BB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7641" y="4823793"/>
            <a:ext cx="1587054" cy="1305558"/>
          </a:xfrm>
          <a:prstGeom prst="rect">
            <a:avLst/>
          </a:prstGeom>
        </p:spPr>
      </p:pic>
      <p:pic>
        <p:nvPicPr>
          <p:cNvPr id="7" name="SST- Master_Kapitel3">
            <a:hlinkClick r:id="" action="ppaction://media"/>
            <a:extLst>
              <a:ext uri="{FF2B5EF4-FFF2-40B4-BE49-F238E27FC236}">
                <a16:creationId xmlns:a16="http://schemas.microsoft.com/office/drawing/2014/main" id="{AACA3553-3581-4C68-BC84-9505097F1D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0196" y="3883633"/>
            <a:ext cx="3435323" cy="1932304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5C4499AB-B24A-46D1-8B84-3371C83C5B1E}"/>
              </a:ext>
            </a:extLst>
          </p:cNvPr>
          <p:cNvSpPr txBox="1"/>
          <p:nvPr/>
        </p:nvSpPr>
        <p:spPr>
          <a:xfrm>
            <a:off x="4529464" y="5861657"/>
            <a:ext cx="179965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400" dirty="0">
                <a:solidFill>
                  <a:schemeClr val="bg1"/>
                </a:solidFill>
              </a:rPr>
              <a:t>Illustrationer af Karen Leth Illustrations APS</a:t>
            </a:r>
          </a:p>
          <a:p>
            <a:endParaRPr lang="da-DK" sz="400" dirty="0" err="1"/>
          </a:p>
        </p:txBody>
      </p:sp>
    </p:spTree>
    <p:extLst>
      <p:ext uri="{BB962C8B-B14F-4D97-AF65-F5344CB8AC3E}">
        <p14:creationId xmlns:p14="http://schemas.microsoft.com/office/powerpoint/2010/main" val="221724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F6310505-F3C8-423E-96C2-23F9085D6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a-DK"/>
              <a:t>Side </a:t>
            </a:r>
            <a:fld id="{24C8C45C-947F-4981-8B3F-4F32E973C901}" type="slidenum">
              <a:rPr lang="da-DK" smtClean="0"/>
              <a:pPr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98130220"/>
      </p:ext>
    </p:extLst>
  </p:cSld>
  <p:clrMapOvr>
    <a:masterClrMapping/>
  </p:clrMapOvr>
</p:sld>
</file>

<file path=ppt/theme/theme1.xml><?xml version="1.0" encoding="utf-8"?>
<a:theme xmlns:a="http://schemas.openxmlformats.org/drawingml/2006/main" name="Sundhedsstyrelsen PowerPoint skabelon">
  <a:themeElements>
    <a:clrScheme name="Sundhedsstyrelsen - Bourdeaux">
      <a:dk1>
        <a:sysClr val="windowText" lastClr="000000"/>
      </a:dk1>
      <a:lt1>
        <a:sysClr val="window" lastClr="FFFFFF"/>
      </a:lt1>
      <a:dk2>
        <a:srgbClr val="FFC9D5"/>
      </a:dk2>
      <a:lt2>
        <a:srgbClr val="5C2551"/>
      </a:lt2>
      <a:accent1>
        <a:srgbClr val="441B3C"/>
      </a:accent1>
      <a:accent2>
        <a:srgbClr val="FF7896"/>
      </a:accent2>
      <a:accent3>
        <a:srgbClr val="005C8D"/>
      </a:accent3>
      <a:accent4>
        <a:srgbClr val="BEE3FF"/>
      </a:accent4>
      <a:accent5>
        <a:srgbClr val="003F36"/>
      </a:accent5>
      <a:accent6>
        <a:srgbClr val="00D79B"/>
      </a:accent6>
      <a:hlink>
        <a:srgbClr val="FF7896"/>
      </a:hlink>
      <a:folHlink>
        <a:srgbClr val="5C2551"/>
      </a:folHlink>
    </a:clrScheme>
    <a:fontScheme name="Sundhedsstyrelsen">
      <a:majorFont>
        <a:latin typeface="Raleway ExtraBold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2000" noProof="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7A16F1A4-D7A2-47AD-8CC5-09B4829257D8}" vid="{BE58C47F-DC93-4865-BED4-2B512DFCA1BB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213</Words>
  <Application>Microsoft Office PowerPoint</Application>
  <PresentationFormat>Widescreen</PresentationFormat>
  <Paragraphs>19</Paragraphs>
  <Slides>5</Slides>
  <Notes>0</Notes>
  <HiddenSlides>0</HiddenSlides>
  <MMClips>3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</vt:i4>
      </vt:variant>
    </vt:vector>
  </HeadingPairs>
  <TitlesOfParts>
    <vt:vector size="9" baseType="lpstr">
      <vt:lpstr>Raleway ExtraBold</vt:lpstr>
      <vt:lpstr>Arial</vt:lpstr>
      <vt:lpstr>Raleway</vt:lpstr>
      <vt:lpstr>Sundhedsstyrelsen PowerPoint skabelon</vt:lpstr>
      <vt:lpstr>Samarbejde mellem pårørende og hjemmeplejen – spørgsmål til fælles refleksion</vt:lpstr>
      <vt:lpstr>Spørgsmål til faglig refleksion   - Hvordan husker vi at spørge ind til pårørendes viden om borgeren? Og hvornår gør vi det?  - Hvordan deler vi de pårørendes viden med andre kollegaer?   </vt:lpstr>
      <vt:lpstr>Spørgsmål til faglig refleksion   - Hvad forventer de pårørende af samarbejdet med os?   - Og hvad forventer vi som medarbejdere til samarbejdet med pårørende?   - Hvordan og hvornår drøfter vi de forventninger, som vi hver især har?    </vt:lpstr>
      <vt:lpstr>Spørgsmål til faglig refleksion   - Hvordan får vi øje på pårørendes trivsel, når vi møder borgeren?  - Hvordan kan vi hjælpe de pårørende med at finde støtte og vejledning?  - Hvordan husker vi, at de mere tilbagetrukne pårørende også kan have behov for støtte?    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2023-01-03T12:38:48Z</dcterms:created>
  <dcterms:modified xsi:type="dcterms:W3CDTF">2023-01-09T13:33:50Z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">
    <vt:lpwstr>www.skabelondesign.dk</vt:lpwstr>
  </property>
</Properties>
</file>